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6"/>
  </p:notesMasterIdLst>
  <p:sldIdLst>
    <p:sldId id="485" r:id="rId2"/>
    <p:sldId id="480" r:id="rId3"/>
    <p:sldId id="483" r:id="rId4"/>
    <p:sldId id="482" r:id="rId5"/>
    <p:sldId id="281" r:id="rId6"/>
    <p:sldId id="282" r:id="rId7"/>
    <p:sldId id="283" r:id="rId8"/>
    <p:sldId id="284" r:id="rId9"/>
    <p:sldId id="288" r:id="rId10"/>
    <p:sldId id="293" r:id="rId11"/>
    <p:sldId id="294" r:id="rId12"/>
    <p:sldId id="296" r:id="rId13"/>
    <p:sldId id="297" r:id="rId14"/>
    <p:sldId id="3121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3840">
          <p15:clr>
            <a:srgbClr val="A4A3A4"/>
          </p15:clr>
        </p15:guide>
        <p15:guide id="3" pos="4997">
          <p15:clr>
            <a:srgbClr val="A4A3A4"/>
          </p15:clr>
        </p15:guide>
        <p15:guide id="4" pos="2706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jVa/LSDoajAxjxV69nHJVxzMz5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36" y="438"/>
      </p:cViewPr>
      <p:guideLst>
        <p:guide orient="horz" pos="2352"/>
        <p:guide pos="3840"/>
        <p:guide pos="4997"/>
        <p:guide pos="27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customschemas.google.com/relationships/presentationmetadata" Target="metadata"/><Relationship Id="rId10" Type="http://schemas.openxmlformats.org/officeDocument/2006/relationships/slide" Target="slides/slide9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82b102db0f85a186" providerId="LiveId" clId="{E298A5FC-0956-4236-8976-877C173D4D2C}"/>
    <pc:docChg chg="undo custSel addSld delSld modSld">
      <pc:chgData name="" userId="82b102db0f85a186" providerId="LiveId" clId="{E298A5FC-0956-4236-8976-877C173D4D2C}" dt="2024-03-20T07:40:00.034" v="1846" actId="2696"/>
      <pc:docMkLst>
        <pc:docMk/>
      </pc:docMkLst>
      <pc:sldChg chg="modSp">
        <pc:chgData name="" userId="82b102db0f85a186" providerId="LiveId" clId="{E298A5FC-0956-4236-8976-877C173D4D2C}" dt="2024-03-20T06:27:49.730" v="177" actId="20577"/>
        <pc:sldMkLst>
          <pc:docMk/>
          <pc:sldMk cId="0" sldId="256"/>
        </pc:sldMkLst>
        <pc:spChg chg="mod">
          <ac:chgData name="" userId="82b102db0f85a186" providerId="LiveId" clId="{E298A5FC-0956-4236-8976-877C173D4D2C}" dt="2024-03-20T06:27:49.730" v="177" actId="20577"/>
          <ac:spMkLst>
            <pc:docMk/>
            <pc:sldMk cId="0" sldId="256"/>
            <ac:spMk id="64" creationId="{00000000-0000-0000-0000-000000000000}"/>
          </ac:spMkLst>
        </pc:spChg>
      </pc:sldChg>
      <pc:sldChg chg="addSp delSp modSp">
        <pc:chgData name="" userId="82b102db0f85a186" providerId="LiveId" clId="{E298A5FC-0956-4236-8976-877C173D4D2C}" dt="2024-03-20T07:32:08.033" v="1731" actId="13822"/>
        <pc:sldMkLst>
          <pc:docMk/>
          <pc:sldMk cId="0" sldId="267"/>
        </pc:sldMkLst>
        <pc:spChg chg="mod">
          <ac:chgData name="" userId="82b102db0f85a186" providerId="LiveId" clId="{E298A5FC-0956-4236-8976-877C173D4D2C}" dt="2024-03-20T06:32:21.893" v="305" actId="313"/>
          <ac:spMkLst>
            <pc:docMk/>
            <pc:sldMk cId="0" sldId="267"/>
            <ac:spMk id="148" creationId="{00000000-0000-0000-0000-000000000000}"/>
          </ac:spMkLst>
        </pc:spChg>
        <pc:spChg chg="mod">
          <ac:chgData name="" userId="82b102db0f85a186" providerId="LiveId" clId="{E298A5FC-0956-4236-8976-877C173D4D2C}" dt="2024-03-20T07:31:31.487" v="1705" actId="1037"/>
          <ac:spMkLst>
            <pc:docMk/>
            <pc:sldMk cId="0" sldId="267"/>
            <ac:spMk id="149" creationId="{00000000-0000-0000-0000-000000000000}"/>
          </ac:spMkLst>
        </pc:spChg>
        <pc:spChg chg="mod">
          <ac:chgData name="" userId="82b102db0f85a186" providerId="LiveId" clId="{E298A5FC-0956-4236-8976-877C173D4D2C}" dt="2024-03-20T07:31:31.487" v="1705" actId="1037"/>
          <ac:spMkLst>
            <pc:docMk/>
            <pc:sldMk cId="0" sldId="267"/>
            <ac:spMk id="151" creationId="{00000000-0000-0000-0000-000000000000}"/>
          </ac:spMkLst>
        </pc:spChg>
        <pc:picChg chg="del">
          <ac:chgData name="" userId="82b102db0f85a186" providerId="LiveId" clId="{E298A5FC-0956-4236-8976-877C173D4D2C}" dt="2024-03-20T05:56:03.856" v="15" actId="478"/>
          <ac:picMkLst>
            <pc:docMk/>
            <pc:sldMk cId="0" sldId="267"/>
            <ac:picMk id="3" creationId="{00000000-0000-0000-0000-000000000000}"/>
          </ac:picMkLst>
        </pc:picChg>
        <pc:picChg chg="add mod">
          <ac:chgData name="" userId="82b102db0f85a186" providerId="LiveId" clId="{E298A5FC-0956-4236-8976-877C173D4D2C}" dt="2024-03-20T07:31:22.958" v="1696" actId="1037"/>
          <ac:picMkLst>
            <pc:docMk/>
            <pc:sldMk cId="0" sldId="267"/>
            <ac:picMk id="5" creationId="{8E6638D3-D6FD-416B-BAE2-270A9B0BABF9}"/>
          </ac:picMkLst>
        </pc:picChg>
        <pc:picChg chg="del">
          <ac:chgData name="" userId="82b102db0f85a186" providerId="LiveId" clId="{E298A5FC-0956-4236-8976-877C173D4D2C}" dt="2024-03-20T05:56:01.729" v="14" actId="478"/>
          <ac:picMkLst>
            <pc:docMk/>
            <pc:sldMk cId="0" sldId="267"/>
            <ac:picMk id="152" creationId="{00000000-0000-0000-0000-000000000000}"/>
          </ac:picMkLst>
        </pc:picChg>
        <pc:cxnChg chg="add mod">
          <ac:chgData name="" userId="82b102db0f85a186" providerId="LiveId" clId="{E298A5FC-0956-4236-8976-877C173D4D2C}" dt="2024-03-20T07:32:08.033" v="1731" actId="13822"/>
          <ac:cxnSpMkLst>
            <pc:docMk/>
            <pc:sldMk cId="0" sldId="267"/>
            <ac:cxnSpMk id="13" creationId="{B5F28916-9045-412E-A756-86EC606A8764}"/>
          </ac:cxnSpMkLst>
        </pc:cxnChg>
        <pc:cxnChg chg="del mod">
          <ac:chgData name="" userId="82b102db0f85a186" providerId="LiveId" clId="{E298A5FC-0956-4236-8976-877C173D4D2C}" dt="2024-03-20T06:31:39.564" v="291" actId="478"/>
          <ac:cxnSpMkLst>
            <pc:docMk/>
            <pc:sldMk cId="0" sldId="267"/>
            <ac:cxnSpMk id="153" creationId="{00000000-0000-0000-0000-000000000000}"/>
          </ac:cxnSpMkLst>
        </pc:cxnChg>
        <pc:cxnChg chg="mod ord">
          <ac:chgData name="" userId="82b102db0f85a186" providerId="LiveId" clId="{E298A5FC-0956-4236-8976-877C173D4D2C}" dt="2024-03-20T07:32:01.229" v="1730" actId="13822"/>
          <ac:cxnSpMkLst>
            <pc:docMk/>
            <pc:sldMk cId="0" sldId="267"/>
            <ac:cxnSpMk id="154" creationId="{00000000-0000-0000-0000-000000000000}"/>
          </ac:cxnSpMkLst>
        </pc:cxnChg>
      </pc:sldChg>
      <pc:sldChg chg="del">
        <pc:chgData name="" userId="82b102db0f85a186" providerId="LiveId" clId="{E298A5FC-0956-4236-8976-877C173D4D2C}" dt="2024-03-20T05:55:54.252" v="8" actId="2696"/>
        <pc:sldMkLst>
          <pc:docMk/>
          <pc:sldMk cId="0" sldId="268"/>
        </pc:sldMkLst>
      </pc:sldChg>
      <pc:sldChg chg="modSp del">
        <pc:chgData name="" userId="82b102db0f85a186" providerId="LiveId" clId="{E298A5FC-0956-4236-8976-877C173D4D2C}" dt="2024-03-20T07:40:00.034" v="1846" actId="2696"/>
        <pc:sldMkLst>
          <pc:docMk/>
          <pc:sldMk cId="0" sldId="278"/>
        </pc:sldMkLst>
        <pc:spChg chg="mod">
          <ac:chgData name="" userId="82b102db0f85a186" providerId="LiveId" clId="{E298A5FC-0956-4236-8976-877C173D4D2C}" dt="2024-03-20T07:39:42.129" v="1845" actId="1076"/>
          <ac:spMkLst>
            <pc:docMk/>
            <pc:sldMk cId="0" sldId="278"/>
            <ac:spMk id="232" creationId="{00000000-0000-0000-0000-000000000000}"/>
          </ac:spMkLst>
        </pc:spChg>
      </pc:sldChg>
      <pc:sldChg chg="addSp delSp modSp">
        <pc:chgData name="" userId="82b102db0f85a186" providerId="LiveId" clId="{E298A5FC-0956-4236-8976-877C173D4D2C}" dt="2024-03-20T06:39:46.146" v="539" actId="1440"/>
        <pc:sldMkLst>
          <pc:docMk/>
          <pc:sldMk cId="2599675055" sldId="280"/>
        </pc:sldMkLst>
        <pc:spChg chg="mod">
          <ac:chgData name="" userId="82b102db0f85a186" providerId="LiveId" clId="{E298A5FC-0956-4236-8976-877C173D4D2C}" dt="2024-03-20T06:35:42.487" v="322" actId="20577"/>
          <ac:spMkLst>
            <pc:docMk/>
            <pc:sldMk cId="2599675055" sldId="280"/>
            <ac:spMk id="148" creationId="{00000000-0000-0000-0000-000000000000}"/>
          </ac:spMkLst>
        </pc:spChg>
        <pc:spChg chg="mod">
          <ac:chgData name="" userId="82b102db0f85a186" providerId="LiveId" clId="{E298A5FC-0956-4236-8976-877C173D4D2C}" dt="2024-03-20T06:37:15.237" v="394" actId="20577"/>
          <ac:spMkLst>
            <pc:docMk/>
            <pc:sldMk cId="2599675055" sldId="280"/>
            <ac:spMk id="149" creationId="{00000000-0000-0000-0000-000000000000}"/>
          </ac:spMkLst>
        </pc:spChg>
        <pc:picChg chg="del">
          <ac:chgData name="" userId="82b102db0f85a186" providerId="LiveId" clId="{E298A5FC-0956-4236-8976-877C173D4D2C}" dt="2024-03-20T05:56:16.198" v="18" actId="478"/>
          <ac:picMkLst>
            <pc:docMk/>
            <pc:sldMk cId="2599675055" sldId="280"/>
            <ac:picMk id="4" creationId="{00000000-0000-0000-0000-000000000000}"/>
          </ac:picMkLst>
        </pc:picChg>
        <pc:picChg chg="add mod">
          <ac:chgData name="" userId="82b102db0f85a186" providerId="LiveId" clId="{E298A5FC-0956-4236-8976-877C173D4D2C}" dt="2024-03-20T06:39:46.146" v="539" actId="1440"/>
          <ac:picMkLst>
            <pc:docMk/>
            <pc:sldMk cId="2599675055" sldId="280"/>
            <ac:picMk id="5" creationId="{1265D617-9E57-4BD1-A89E-70FFF4AE286A}"/>
          </ac:picMkLst>
        </pc:picChg>
        <pc:cxnChg chg="mod ord">
          <ac:chgData name="" userId="82b102db0f85a186" providerId="LiveId" clId="{E298A5FC-0956-4236-8976-877C173D4D2C}" dt="2024-03-20T06:36:01.866" v="324" actId="166"/>
          <ac:cxnSpMkLst>
            <pc:docMk/>
            <pc:sldMk cId="2599675055" sldId="280"/>
            <ac:cxnSpMk id="154" creationId="{00000000-0000-0000-0000-000000000000}"/>
          </ac:cxnSpMkLst>
        </pc:cxnChg>
      </pc:sldChg>
      <pc:sldChg chg="addSp delSp modSp">
        <pc:chgData name="" userId="82b102db0f85a186" providerId="LiveId" clId="{E298A5FC-0956-4236-8976-877C173D4D2C}" dt="2024-03-20T07:31:52.555" v="1729" actId="13822"/>
        <pc:sldMkLst>
          <pc:docMk/>
          <pc:sldMk cId="418405333" sldId="281"/>
        </pc:sldMkLst>
        <pc:spChg chg="mod">
          <ac:chgData name="" userId="82b102db0f85a186" providerId="LiveId" clId="{E298A5FC-0956-4236-8976-877C173D4D2C}" dt="2024-03-20T06:38:40.933" v="492" actId="20577"/>
          <ac:spMkLst>
            <pc:docMk/>
            <pc:sldMk cId="418405333" sldId="281"/>
            <ac:spMk id="148" creationId="{00000000-0000-0000-0000-000000000000}"/>
          </ac:spMkLst>
        </pc:spChg>
        <pc:spChg chg="mod">
          <ac:chgData name="" userId="82b102db0f85a186" providerId="LiveId" clId="{E298A5FC-0956-4236-8976-877C173D4D2C}" dt="2024-03-20T07:31:43.237" v="1727" actId="1037"/>
          <ac:spMkLst>
            <pc:docMk/>
            <pc:sldMk cId="418405333" sldId="281"/>
            <ac:spMk id="149" creationId="{00000000-0000-0000-0000-000000000000}"/>
          </ac:spMkLst>
        </pc:spChg>
        <pc:picChg chg="del mod">
          <ac:chgData name="" userId="82b102db0f85a186" providerId="LiveId" clId="{E298A5FC-0956-4236-8976-877C173D4D2C}" dt="2024-03-20T05:56:19.346" v="20" actId="478"/>
          <ac:picMkLst>
            <pc:docMk/>
            <pc:sldMk cId="418405333" sldId="281"/>
            <ac:picMk id="3" creationId="{00000000-0000-0000-0000-000000000000}"/>
          </ac:picMkLst>
        </pc:picChg>
        <pc:picChg chg="add mod">
          <ac:chgData name="" userId="82b102db0f85a186" providerId="LiveId" clId="{E298A5FC-0956-4236-8976-877C173D4D2C}" dt="2024-03-20T07:31:37.845" v="1725" actId="1037"/>
          <ac:picMkLst>
            <pc:docMk/>
            <pc:sldMk cId="418405333" sldId="281"/>
            <ac:picMk id="5" creationId="{D28030FA-6C4E-4855-B4D4-E2A9891353A7}"/>
          </ac:picMkLst>
        </pc:picChg>
        <pc:cxnChg chg="mod ord">
          <ac:chgData name="" userId="82b102db0f85a186" providerId="LiveId" clId="{E298A5FC-0956-4236-8976-877C173D4D2C}" dt="2024-03-20T07:31:52.555" v="1729" actId="13822"/>
          <ac:cxnSpMkLst>
            <pc:docMk/>
            <pc:sldMk cId="418405333" sldId="281"/>
            <ac:cxnSpMk id="154" creationId="{00000000-0000-0000-0000-000000000000}"/>
          </ac:cxnSpMkLst>
        </pc:cxnChg>
      </pc:sldChg>
      <pc:sldChg chg="addSp delSp modSp add">
        <pc:chgData name="" userId="82b102db0f85a186" providerId="LiveId" clId="{E298A5FC-0956-4236-8976-877C173D4D2C}" dt="2024-03-20T07:33:20.708" v="1749" actId="1036"/>
        <pc:sldMkLst>
          <pc:docMk/>
          <pc:sldMk cId="3486682657" sldId="282"/>
        </pc:sldMkLst>
        <pc:spChg chg="mod">
          <ac:chgData name="" userId="82b102db0f85a186" providerId="LiveId" clId="{E298A5FC-0956-4236-8976-877C173D4D2C}" dt="2024-03-20T06:45:56.032" v="800" actId="14100"/>
          <ac:spMkLst>
            <pc:docMk/>
            <pc:sldMk cId="3486682657" sldId="282"/>
            <ac:spMk id="148" creationId="{00000000-0000-0000-0000-000000000000}"/>
          </ac:spMkLst>
        </pc:spChg>
        <pc:spChg chg="mod">
          <ac:chgData name="" userId="82b102db0f85a186" providerId="LiveId" clId="{E298A5FC-0956-4236-8976-877C173D4D2C}" dt="2024-03-20T07:33:20.708" v="1749" actId="1036"/>
          <ac:spMkLst>
            <pc:docMk/>
            <pc:sldMk cId="3486682657" sldId="282"/>
            <ac:spMk id="149" creationId="{00000000-0000-0000-0000-000000000000}"/>
          </ac:spMkLst>
        </pc:spChg>
        <pc:picChg chg="add mod">
          <ac:chgData name="" userId="82b102db0f85a186" providerId="LiveId" clId="{E298A5FC-0956-4236-8976-877C173D4D2C}" dt="2024-03-20T06:42:52.638" v="669" actId="1076"/>
          <ac:picMkLst>
            <pc:docMk/>
            <pc:sldMk cId="3486682657" sldId="282"/>
            <ac:picMk id="4" creationId="{2BE07D62-98E7-47D7-B17C-10CF52A254A4}"/>
          </ac:picMkLst>
        </pc:picChg>
        <pc:picChg chg="del">
          <ac:chgData name="" userId="82b102db0f85a186" providerId="LiveId" clId="{E298A5FC-0956-4236-8976-877C173D4D2C}" dt="2024-03-20T06:11:11.374" v="35" actId="478"/>
          <ac:picMkLst>
            <pc:docMk/>
            <pc:sldMk cId="3486682657" sldId="282"/>
            <ac:picMk id="5" creationId="{D28030FA-6C4E-4855-B4D4-E2A9891353A7}"/>
          </ac:picMkLst>
        </pc:picChg>
        <pc:cxnChg chg="mod ord">
          <ac:chgData name="" userId="82b102db0f85a186" providerId="LiveId" clId="{E298A5FC-0956-4236-8976-877C173D4D2C}" dt="2024-03-20T07:32:40.526" v="1732" actId="13822"/>
          <ac:cxnSpMkLst>
            <pc:docMk/>
            <pc:sldMk cId="3486682657" sldId="282"/>
            <ac:cxnSpMk id="154" creationId="{00000000-0000-0000-0000-000000000000}"/>
          </ac:cxnSpMkLst>
        </pc:cxnChg>
      </pc:sldChg>
      <pc:sldChg chg="del">
        <pc:chgData name="" userId="82b102db0f85a186" providerId="LiveId" clId="{E298A5FC-0956-4236-8976-877C173D4D2C}" dt="2024-03-20T05:55:54.239" v="4" actId="2696"/>
        <pc:sldMkLst>
          <pc:docMk/>
          <pc:sldMk cId="4221657712" sldId="282"/>
        </pc:sldMkLst>
      </pc:sldChg>
      <pc:sldChg chg="addSp delSp modSp add">
        <pc:chgData name="" userId="82b102db0f85a186" providerId="LiveId" clId="{E298A5FC-0956-4236-8976-877C173D4D2C}" dt="2024-03-20T07:34:40.915" v="1766" actId="1036"/>
        <pc:sldMkLst>
          <pc:docMk/>
          <pc:sldMk cId="383455880" sldId="283"/>
        </pc:sldMkLst>
        <pc:spChg chg="mod">
          <ac:chgData name="" userId="82b102db0f85a186" providerId="LiveId" clId="{E298A5FC-0956-4236-8976-877C173D4D2C}" dt="2024-03-20T06:48:03.695" v="856" actId="20577"/>
          <ac:spMkLst>
            <pc:docMk/>
            <pc:sldMk cId="383455880" sldId="283"/>
            <ac:spMk id="148" creationId="{00000000-0000-0000-0000-000000000000}"/>
          </ac:spMkLst>
        </pc:spChg>
        <pc:spChg chg="mod">
          <ac:chgData name="" userId="82b102db0f85a186" providerId="LiveId" clId="{E298A5FC-0956-4236-8976-877C173D4D2C}" dt="2024-03-20T07:34:40.915" v="1766" actId="1036"/>
          <ac:spMkLst>
            <pc:docMk/>
            <pc:sldMk cId="383455880" sldId="283"/>
            <ac:spMk id="149" creationId="{00000000-0000-0000-0000-000000000000}"/>
          </ac:spMkLst>
        </pc:spChg>
        <pc:picChg chg="del">
          <ac:chgData name="" userId="82b102db0f85a186" providerId="LiveId" clId="{E298A5FC-0956-4236-8976-877C173D4D2C}" dt="2024-03-20T06:11:39.482" v="41" actId="478"/>
          <ac:picMkLst>
            <pc:docMk/>
            <pc:sldMk cId="383455880" sldId="283"/>
            <ac:picMk id="4" creationId="{2BE07D62-98E7-47D7-B17C-10CF52A254A4}"/>
          </ac:picMkLst>
        </pc:picChg>
        <pc:picChg chg="add mod">
          <ac:chgData name="" userId="82b102db0f85a186" providerId="LiveId" clId="{E298A5FC-0956-4236-8976-877C173D4D2C}" dt="2024-03-20T06:50:03.534" v="919" actId="1035"/>
          <ac:picMkLst>
            <pc:docMk/>
            <pc:sldMk cId="383455880" sldId="283"/>
            <ac:picMk id="5" creationId="{9D6CAF47-3E2D-4FAE-805A-596C3FE6DA6D}"/>
          </ac:picMkLst>
        </pc:picChg>
        <pc:cxnChg chg="mod ord">
          <ac:chgData name="" userId="82b102db0f85a186" providerId="LiveId" clId="{E298A5FC-0956-4236-8976-877C173D4D2C}" dt="2024-03-20T07:33:43.429" v="1750" actId="13822"/>
          <ac:cxnSpMkLst>
            <pc:docMk/>
            <pc:sldMk cId="383455880" sldId="283"/>
            <ac:cxnSpMk id="154" creationId="{00000000-0000-0000-0000-000000000000}"/>
          </ac:cxnSpMkLst>
        </pc:cxnChg>
      </pc:sldChg>
      <pc:sldChg chg="del">
        <pc:chgData name="" userId="82b102db0f85a186" providerId="LiveId" clId="{E298A5FC-0956-4236-8976-877C173D4D2C}" dt="2024-03-20T05:55:54.239" v="5" actId="2696"/>
        <pc:sldMkLst>
          <pc:docMk/>
          <pc:sldMk cId="3736788448" sldId="283"/>
        </pc:sldMkLst>
      </pc:sldChg>
      <pc:sldChg chg="del">
        <pc:chgData name="" userId="82b102db0f85a186" providerId="LiveId" clId="{E298A5FC-0956-4236-8976-877C173D4D2C}" dt="2024-03-20T05:55:54.252" v="7" actId="2696"/>
        <pc:sldMkLst>
          <pc:docMk/>
          <pc:sldMk cId="479164569" sldId="284"/>
        </pc:sldMkLst>
      </pc:sldChg>
      <pc:sldChg chg="addSp delSp modSp add">
        <pc:chgData name="" userId="82b102db0f85a186" providerId="LiveId" clId="{E298A5FC-0956-4236-8976-877C173D4D2C}" dt="2024-03-20T07:35:00.002" v="1767" actId="13822"/>
        <pc:sldMkLst>
          <pc:docMk/>
          <pc:sldMk cId="3463099297" sldId="284"/>
        </pc:sldMkLst>
        <pc:spChg chg="mod">
          <ac:chgData name="" userId="82b102db0f85a186" providerId="LiveId" clId="{E298A5FC-0956-4236-8976-877C173D4D2C}" dt="2024-03-20T06:51:32.269" v="949" actId="20577"/>
          <ac:spMkLst>
            <pc:docMk/>
            <pc:sldMk cId="3463099297" sldId="284"/>
            <ac:spMk id="148" creationId="{00000000-0000-0000-0000-000000000000}"/>
          </ac:spMkLst>
        </pc:spChg>
        <pc:spChg chg="mod">
          <ac:chgData name="" userId="82b102db0f85a186" providerId="LiveId" clId="{E298A5FC-0956-4236-8976-877C173D4D2C}" dt="2024-03-20T06:52:13.718" v="1005" actId="20577"/>
          <ac:spMkLst>
            <pc:docMk/>
            <pc:sldMk cId="3463099297" sldId="284"/>
            <ac:spMk id="149" creationId="{00000000-0000-0000-0000-000000000000}"/>
          </ac:spMkLst>
        </pc:spChg>
        <pc:picChg chg="add mod">
          <ac:chgData name="" userId="82b102db0f85a186" providerId="LiveId" clId="{E298A5FC-0956-4236-8976-877C173D4D2C}" dt="2024-03-20T06:52:24.314" v="1006" actId="1440"/>
          <ac:picMkLst>
            <pc:docMk/>
            <pc:sldMk cId="3463099297" sldId="284"/>
            <ac:picMk id="4" creationId="{41C73561-EA08-44D0-A5C5-9090B0E5A2E6}"/>
          </ac:picMkLst>
        </pc:picChg>
        <pc:picChg chg="del">
          <ac:chgData name="" userId="82b102db0f85a186" providerId="LiveId" clId="{E298A5FC-0956-4236-8976-877C173D4D2C}" dt="2024-03-20T06:12:40.738" v="46" actId="478"/>
          <ac:picMkLst>
            <pc:docMk/>
            <pc:sldMk cId="3463099297" sldId="284"/>
            <ac:picMk id="5" creationId="{9D6CAF47-3E2D-4FAE-805A-596C3FE6DA6D}"/>
          </ac:picMkLst>
        </pc:picChg>
        <pc:cxnChg chg="mod ord">
          <ac:chgData name="" userId="82b102db0f85a186" providerId="LiveId" clId="{E298A5FC-0956-4236-8976-877C173D4D2C}" dt="2024-03-20T07:35:00.002" v="1767" actId="13822"/>
          <ac:cxnSpMkLst>
            <pc:docMk/>
            <pc:sldMk cId="3463099297" sldId="284"/>
            <ac:cxnSpMk id="154" creationId="{00000000-0000-0000-0000-000000000000}"/>
          </ac:cxnSpMkLst>
        </pc:cxnChg>
      </pc:sldChg>
      <pc:sldChg chg="del">
        <pc:chgData name="" userId="82b102db0f85a186" providerId="LiveId" clId="{E298A5FC-0956-4236-8976-877C173D4D2C}" dt="2024-03-20T05:55:54.252" v="9" actId="2696"/>
        <pc:sldMkLst>
          <pc:docMk/>
          <pc:sldMk cId="878483853" sldId="285"/>
        </pc:sldMkLst>
      </pc:sldChg>
      <pc:sldChg chg="addSp delSp modSp add del">
        <pc:chgData name="" userId="82b102db0f85a186" providerId="LiveId" clId="{E298A5FC-0956-4236-8976-877C173D4D2C}" dt="2024-03-20T07:30:54.005" v="1687" actId="2696"/>
        <pc:sldMkLst>
          <pc:docMk/>
          <pc:sldMk cId="3822725001" sldId="285"/>
        </pc:sldMkLst>
        <pc:picChg chg="del">
          <ac:chgData name="" userId="82b102db0f85a186" providerId="LiveId" clId="{E298A5FC-0956-4236-8976-877C173D4D2C}" dt="2024-03-20T06:13:25.070" v="53" actId="478"/>
          <ac:picMkLst>
            <pc:docMk/>
            <pc:sldMk cId="3822725001" sldId="285"/>
            <ac:picMk id="4" creationId="{41C73561-EA08-44D0-A5C5-9090B0E5A2E6}"/>
          </ac:picMkLst>
        </pc:picChg>
        <pc:picChg chg="add mod">
          <ac:chgData name="" userId="82b102db0f85a186" providerId="LiveId" clId="{E298A5FC-0956-4236-8976-877C173D4D2C}" dt="2024-03-20T06:13:55.336" v="56" actId="1076"/>
          <ac:picMkLst>
            <pc:docMk/>
            <pc:sldMk cId="3822725001" sldId="285"/>
            <ac:picMk id="5" creationId="{667660D8-9694-4712-9338-FAA08BCF2E71}"/>
          </ac:picMkLst>
        </pc:picChg>
      </pc:sldChg>
      <pc:sldChg chg="addSp delSp modSp add del">
        <pc:chgData name="" userId="82b102db0f85a186" providerId="LiveId" clId="{E298A5FC-0956-4236-8976-877C173D4D2C}" dt="2024-03-20T07:30:57.587" v="1688" actId="2696"/>
        <pc:sldMkLst>
          <pc:docMk/>
          <pc:sldMk cId="1840121549" sldId="286"/>
        </pc:sldMkLst>
        <pc:picChg chg="add mod">
          <ac:chgData name="" userId="82b102db0f85a186" providerId="LiveId" clId="{E298A5FC-0956-4236-8976-877C173D4D2C}" dt="2024-03-20T06:14:36.563" v="61" actId="1076"/>
          <ac:picMkLst>
            <pc:docMk/>
            <pc:sldMk cId="1840121549" sldId="286"/>
            <ac:picMk id="4" creationId="{FD78273B-AFD9-4FFF-86A4-B24811B28C81}"/>
          </ac:picMkLst>
        </pc:picChg>
        <pc:picChg chg="del">
          <ac:chgData name="" userId="82b102db0f85a186" providerId="LiveId" clId="{E298A5FC-0956-4236-8976-877C173D4D2C}" dt="2024-03-20T06:14:02.618" v="58" actId="478"/>
          <ac:picMkLst>
            <pc:docMk/>
            <pc:sldMk cId="1840121549" sldId="286"/>
            <ac:picMk id="5" creationId="{667660D8-9694-4712-9338-FAA08BCF2E71}"/>
          </ac:picMkLst>
        </pc:picChg>
      </pc:sldChg>
      <pc:sldChg chg="del">
        <pc:chgData name="" userId="82b102db0f85a186" providerId="LiveId" clId="{E298A5FC-0956-4236-8976-877C173D4D2C}" dt="2024-03-20T05:55:54.252" v="10" actId="2696"/>
        <pc:sldMkLst>
          <pc:docMk/>
          <pc:sldMk cId="4262777754" sldId="286"/>
        </pc:sldMkLst>
      </pc:sldChg>
      <pc:sldChg chg="del">
        <pc:chgData name="" userId="82b102db0f85a186" providerId="LiveId" clId="{E298A5FC-0956-4236-8976-877C173D4D2C}" dt="2024-03-20T05:55:54.252" v="11" actId="2696"/>
        <pc:sldMkLst>
          <pc:docMk/>
          <pc:sldMk cId="477459421" sldId="287"/>
        </pc:sldMkLst>
      </pc:sldChg>
      <pc:sldChg chg="addSp delSp modSp add del">
        <pc:chgData name="" userId="82b102db0f85a186" providerId="LiveId" clId="{E298A5FC-0956-4236-8976-877C173D4D2C}" dt="2024-03-20T06:52:50.950" v="1007" actId="2696"/>
        <pc:sldMkLst>
          <pc:docMk/>
          <pc:sldMk cId="3584780102" sldId="287"/>
        </pc:sldMkLst>
        <pc:picChg chg="del">
          <ac:chgData name="" userId="82b102db0f85a186" providerId="LiveId" clId="{E298A5FC-0956-4236-8976-877C173D4D2C}" dt="2024-03-20T06:14:49.299" v="63" actId="478"/>
          <ac:picMkLst>
            <pc:docMk/>
            <pc:sldMk cId="3584780102" sldId="287"/>
            <ac:picMk id="4" creationId="{FD78273B-AFD9-4FFF-86A4-B24811B28C81}"/>
          </ac:picMkLst>
        </pc:picChg>
        <pc:picChg chg="add mod">
          <ac:chgData name="" userId="82b102db0f85a186" providerId="LiveId" clId="{E298A5FC-0956-4236-8976-877C173D4D2C}" dt="2024-03-20T06:15:05.689" v="66" actId="1076"/>
          <ac:picMkLst>
            <pc:docMk/>
            <pc:sldMk cId="3584780102" sldId="287"/>
            <ac:picMk id="5" creationId="{B7CF7F08-26E7-4B10-A4F7-B264B75251D2}"/>
          </ac:picMkLst>
        </pc:picChg>
      </pc:sldChg>
      <pc:sldChg chg="addSp delSp modSp add">
        <pc:chgData name="" userId="82b102db0f85a186" providerId="LiveId" clId="{E298A5FC-0956-4236-8976-877C173D4D2C}" dt="2024-03-20T07:35:30.858" v="1782" actId="1036"/>
        <pc:sldMkLst>
          <pc:docMk/>
          <pc:sldMk cId="1284054428" sldId="288"/>
        </pc:sldMkLst>
        <pc:spChg chg="mod">
          <ac:chgData name="" userId="82b102db0f85a186" providerId="LiveId" clId="{E298A5FC-0956-4236-8976-877C173D4D2C}" dt="2024-03-20T06:54:45.437" v="1081" actId="14100"/>
          <ac:spMkLst>
            <pc:docMk/>
            <pc:sldMk cId="1284054428" sldId="288"/>
            <ac:spMk id="148" creationId="{00000000-0000-0000-0000-000000000000}"/>
          </ac:spMkLst>
        </pc:spChg>
        <pc:spChg chg="mod">
          <ac:chgData name="" userId="82b102db0f85a186" providerId="LiveId" clId="{E298A5FC-0956-4236-8976-877C173D4D2C}" dt="2024-03-20T07:35:30.858" v="1782" actId="1036"/>
          <ac:spMkLst>
            <pc:docMk/>
            <pc:sldMk cId="1284054428" sldId="288"/>
            <ac:spMk id="149" creationId="{00000000-0000-0000-0000-000000000000}"/>
          </ac:spMkLst>
        </pc:spChg>
        <pc:picChg chg="add mod">
          <ac:chgData name="" userId="82b102db0f85a186" providerId="LiveId" clId="{E298A5FC-0956-4236-8976-877C173D4D2C}" dt="2024-03-20T06:55:33.752" v="1143" actId="1440"/>
          <ac:picMkLst>
            <pc:docMk/>
            <pc:sldMk cId="1284054428" sldId="288"/>
            <ac:picMk id="4" creationId="{08FD157D-562B-439F-8D54-02A3CF5903E2}"/>
          </ac:picMkLst>
        </pc:picChg>
        <pc:picChg chg="del mod">
          <ac:chgData name="" userId="82b102db0f85a186" providerId="LiveId" clId="{E298A5FC-0956-4236-8976-877C173D4D2C}" dt="2024-03-20T06:15:14.710" v="69" actId="478"/>
          <ac:picMkLst>
            <pc:docMk/>
            <pc:sldMk cId="1284054428" sldId="288"/>
            <ac:picMk id="5" creationId="{B7CF7F08-26E7-4B10-A4F7-B264B75251D2}"/>
          </ac:picMkLst>
        </pc:picChg>
        <pc:cxnChg chg="mod ord">
          <ac:chgData name="" userId="82b102db0f85a186" providerId="LiveId" clId="{E298A5FC-0956-4236-8976-877C173D4D2C}" dt="2024-03-20T07:35:18.537" v="1768" actId="13822"/>
          <ac:cxnSpMkLst>
            <pc:docMk/>
            <pc:sldMk cId="1284054428" sldId="288"/>
            <ac:cxnSpMk id="154" creationId="{00000000-0000-0000-0000-000000000000}"/>
          </ac:cxnSpMkLst>
        </pc:cxnChg>
      </pc:sldChg>
      <pc:sldChg chg="del">
        <pc:chgData name="" userId="82b102db0f85a186" providerId="LiveId" clId="{E298A5FC-0956-4236-8976-877C173D4D2C}" dt="2024-03-20T05:55:54.252" v="12" actId="2696"/>
        <pc:sldMkLst>
          <pc:docMk/>
          <pc:sldMk cId="2216312667" sldId="288"/>
        </pc:sldMkLst>
      </pc:sldChg>
      <pc:sldChg chg="del">
        <pc:chgData name="" userId="82b102db0f85a186" providerId="LiveId" clId="{E298A5FC-0956-4236-8976-877C173D4D2C}" dt="2024-03-20T05:55:54.252" v="13" actId="2696"/>
        <pc:sldMkLst>
          <pc:docMk/>
          <pc:sldMk cId="2599894603" sldId="289"/>
        </pc:sldMkLst>
      </pc:sldChg>
      <pc:sldChg chg="addSp delSp modSp add del">
        <pc:chgData name="" userId="82b102db0f85a186" providerId="LiveId" clId="{E298A5FC-0956-4236-8976-877C173D4D2C}" dt="2024-03-20T06:56:53.030" v="1145" actId="2696"/>
        <pc:sldMkLst>
          <pc:docMk/>
          <pc:sldMk cId="2782833263" sldId="289"/>
        </pc:sldMkLst>
        <pc:picChg chg="del">
          <ac:chgData name="" userId="82b102db0f85a186" providerId="LiveId" clId="{E298A5FC-0956-4236-8976-877C173D4D2C}" dt="2024-03-20T06:15:53.191" v="76" actId="478"/>
          <ac:picMkLst>
            <pc:docMk/>
            <pc:sldMk cId="2782833263" sldId="289"/>
            <ac:picMk id="4" creationId="{08FD157D-562B-439F-8D54-02A3CF5903E2}"/>
          </ac:picMkLst>
        </pc:picChg>
        <pc:picChg chg="add mod">
          <ac:chgData name="" userId="82b102db0f85a186" providerId="LiveId" clId="{E298A5FC-0956-4236-8976-877C173D4D2C}" dt="2024-03-20T06:16:12.570" v="79" actId="1076"/>
          <ac:picMkLst>
            <pc:docMk/>
            <pc:sldMk cId="2782833263" sldId="289"/>
            <ac:picMk id="5" creationId="{4095E2E8-BC0A-4094-A934-8652E05ADE1F}"/>
          </ac:picMkLst>
        </pc:picChg>
      </pc:sldChg>
      <pc:sldChg chg="del">
        <pc:chgData name="" userId="82b102db0f85a186" providerId="LiveId" clId="{E298A5FC-0956-4236-8976-877C173D4D2C}" dt="2024-03-20T05:55:54.239" v="3" actId="2696"/>
        <pc:sldMkLst>
          <pc:docMk/>
          <pc:sldMk cId="1386937384" sldId="290"/>
        </pc:sldMkLst>
      </pc:sldChg>
      <pc:sldChg chg="addSp delSp modSp add del">
        <pc:chgData name="" userId="82b102db0f85a186" providerId="LiveId" clId="{E298A5FC-0956-4236-8976-877C173D4D2C}" dt="2024-03-20T06:56:57.565" v="1146" actId="2696"/>
        <pc:sldMkLst>
          <pc:docMk/>
          <pc:sldMk cId="2340996574" sldId="290"/>
        </pc:sldMkLst>
        <pc:picChg chg="add mod">
          <ac:chgData name="" userId="82b102db0f85a186" providerId="LiveId" clId="{E298A5FC-0956-4236-8976-877C173D4D2C}" dt="2024-03-20T06:16:48.300" v="84" actId="1076"/>
          <ac:picMkLst>
            <pc:docMk/>
            <pc:sldMk cId="2340996574" sldId="290"/>
            <ac:picMk id="4" creationId="{76B8F5BD-D220-4AA7-9BA9-CA0B4CAA077D}"/>
          </ac:picMkLst>
        </pc:picChg>
        <pc:picChg chg="del">
          <ac:chgData name="" userId="82b102db0f85a186" providerId="LiveId" clId="{E298A5FC-0956-4236-8976-877C173D4D2C}" dt="2024-03-20T06:16:24.402" v="81" actId="478"/>
          <ac:picMkLst>
            <pc:docMk/>
            <pc:sldMk cId="2340996574" sldId="290"/>
            <ac:picMk id="5" creationId="{4095E2E8-BC0A-4094-A934-8652E05ADE1F}"/>
          </ac:picMkLst>
        </pc:picChg>
      </pc:sldChg>
      <pc:sldChg chg="addSp delSp modSp add del">
        <pc:chgData name="" userId="82b102db0f85a186" providerId="LiveId" clId="{E298A5FC-0956-4236-8976-877C173D4D2C}" dt="2024-03-20T06:57:05.477" v="1147" actId="2696"/>
        <pc:sldMkLst>
          <pc:docMk/>
          <pc:sldMk cId="1899853484" sldId="291"/>
        </pc:sldMkLst>
        <pc:picChg chg="del mod">
          <ac:chgData name="" userId="82b102db0f85a186" providerId="LiveId" clId="{E298A5FC-0956-4236-8976-877C173D4D2C}" dt="2024-03-20T06:16:58.143" v="87" actId="478"/>
          <ac:picMkLst>
            <pc:docMk/>
            <pc:sldMk cId="1899853484" sldId="291"/>
            <ac:picMk id="4" creationId="{76B8F5BD-D220-4AA7-9BA9-CA0B4CAA077D}"/>
          </ac:picMkLst>
        </pc:picChg>
        <pc:picChg chg="add mod">
          <ac:chgData name="" userId="82b102db0f85a186" providerId="LiveId" clId="{E298A5FC-0956-4236-8976-877C173D4D2C}" dt="2024-03-20T06:17:33.386" v="91" actId="14100"/>
          <ac:picMkLst>
            <pc:docMk/>
            <pc:sldMk cId="1899853484" sldId="291"/>
            <ac:picMk id="5" creationId="{916AC406-D7E1-47B2-9328-0DAE78B972B9}"/>
          </ac:picMkLst>
        </pc:picChg>
      </pc:sldChg>
      <pc:sldChg chg="del">
        <pc:chgData name="" userId="82b102db0f85a186" providerId="LiveId" clId="{E298A5FC-0956-4236-8976-877C173D4D2C}" dt="2024-03-20T05:55:42.071" v="1" actId="2696"/>
        <pc:sldMkLst>
          <pc:docMk/>
          <pc:sldMk cId="1974230897" sldId="291"/>
        </pc:sldMkLst>
      </pc:sldChg>
      <pc:sldChg chg="addSp delSp modSp add del">
        <pc:chgData name="" userId="82b102db0f85a186" providerId="LiveId" clId="{E298A5FC-0956-4236-8976-877C173D4D2C}" dt="2024-03-20T06:56:45.328" v="1144" actId="2696"/>
        <pc:sldMkLst>
          <pc:docMk/>
          <pc:sldMk cId="1820685184" sldId="292"/>
        </pc:sldMkLst>
        <pc:picChg chg="add mod">
          <ac:chgData name="" userId="82b102db0f85a186" providerId="LiveId" clId="{E298A5FC-0956-4236-8976-877C173D4D2C}" dt="2024-03-20T06:18:04.613" v="98" actId="1076"/>
          <ac:picMkLst>
            <pc:docMk/>
            <pc:sldMk cId="1820685184" sldId="292"/>
            <ac:picMk id="4" creationId="{9F023E2F-5132-4361-9B44-AC1D1AD4CF8C}"/>
          </ac:picMkLst>
        </pc:picChg>
        <pc:picChg chg="del">
          <ac:chgData name="" userId="82b102db0f85a186" providerId="LiveId" clId="{E298A5FC-0956-4236-8976-877C173D4D2C}" dt="2024-03-20T06:17:41.191" v="93" actId="478"/>
          <ac:picMkLst>
            <pc:docMk/>
            <pc:sldMk cId="1820685184" sldId="292"/>
            <ac:picMk id="5" creationId="{916AC406-D7E1-47B2-9328-0DAE78B972B9}"/>
          </ac:picMkLst>
        </pc:picChg>
      </pc:sldChg>
      <pc:sldChg chg="del">
        <pc:chgData name="" userId="82b102db0f85a186" providerId="LiveId" clId="{E298A5FC-0956-4236-8976-877C173D4D2C}" dt="2024-03-20T05:55:42.071" v="2" actId="2696"/>
        <pc:sldMkLst>
          <pc:docMk/>
          <pc:sldMk cId="3150182051" sldId="292"/>
        </pc:sldMkLst>
      </pc:sldChg>
      <pc:sldChg chg="addSp delSp modSp add">
        <pc:chgData name="" userId="82b102db0f85a186" providerId="LiveId" clId="{E298A5FC-0956-4236-8976-877C173D4D2C}" dt="2024-03-20T07:35:51.341" v="1803" actId="1035"/>
        <pc:sldMkLst>
          <pc:docMk/>
          <pc:sldMk cId="1222174834" sldId="293"/>
        </pc:sldMkLst>
        <pc:spChg chg="mod">
          <ac:chgData name="" userId="82b102db0f85a186" providerId="LiveId" clId="{E298A5FC-0956-4236-8976-877C173D4D2C}" dt="2024-03-20T06:57:50.171" v="1180" actId="20577"/>
          <ac:spMkLst>
            <pc:docMk/>
            <pc:sldMk cId="1222174834" sldId="293"/>
            <ac:spMk id="148" creationId="{00000000-0000-0000-0000-000000000000}"/>
          </ac:spMkLst>
        </pc:spChg>
        <pc:spChg chg="mod">
          <ac:chgData name="" userId="82b102db0f85a186" providerId="LiveId" clId="{E298A5FC-0956-4236-8976-877C173D4D2C}" dt="2024-03-20T07:35:51.341" v="1803" actId="1035"/>
          <ac:spMkLst>
            <pc:docMk/>
            <pc:sldMk cId="1222174834" sldId="293"/>
            <ac:spMk id="149" creationId="{00000000-0000-0000-0000-000000000000}"/>
          </ac:spMkLst>
        </pc:spChg>
        <pc:picChg chg="del">
          <ac:chgData name="" userId="82b102db0f85a186" providerId="LiveId" clId="{E298A5FC-0956-4236-8976-877C173D4D2C}" dt="2024-03-20T06:18:12.024" v="100" actId="478"/>
          <ac:picMkLst>
            <pc:docMk/>
            <pc:sldMk cId="1222174834" sldId="293"/>
            <ac:picMk id="4" creationId="{9F023E2F-5132-4361-9B44-AC1D1AD4CF8C}"/>
          </ac:picMkLst>
        </pc:picChg>
        <pc:picChg chg="add mod">
          <ac:chgData name="" userId="82b102db0f85a186" providerId="LiveId" clId="{E298A5FC-0956-4236-8976-877C173D4D2C}" dt="2024-03-20T07:02:51.243" v="1465" actId="1440"/>
          <ac:picMkLst>
            <pc:docMk/>
            <pc:sldMk cId="1222174834" sldId="293"/>
            <ac:picMk id="5" creationId="{66C28575-BD08-44D4-92E7-E427212ED7E2}"/>
          </ac:picMkLst>
        </pc:picChg>
        <pc:cxnChg chg="mod ord">
          <ac:chgData name="" userId="82b102db0f85a186" providerId="LiveId" clId="{E298A5FC-0956-4236-8976-877C173D4D2C}" dt="2024-03-20T07:35:41.335" v="1783" actId="13822"/>
          <ac:cxnSpMkLst>
            <pc:docMk/>
            <pc:sldMk cId="1222174834" sldId="293"/>
            <ac:cxnSpMk id="154" creationId="{00000000-0000-0000-0000-000000000000}"/>
          </ac:cxnSpMkLst>
        </pc:cxnChg>
      </pc:sldChg>
      <pc:sldChg chg="del">
        <pc:chgData name="" userId="82b102db0f85a186" providerId="LiveId" clId="{E298A5FC-0956-4236-8976-877C173D4D2C}" dt="2024-03-20T05:55:42.071" v="0" actId="2696"/>
        <pc:sldMkLst>
          <pc:docMk/>
          <pc:sldMk cId="2733802141" sldId="293"/>
        </pc:sldMkLst>
      </pc:sldChg>
      <pc:sldChg chg="addSp delSp modSp add">
        <pc:chgData name="" userId="82b102db0f85a186" providerId="LiveId" clId="{E298A5FC-0956-4236-8976-877C173D4D2C}" dt="2024-03-20T07:36:51.624" v="1822" actId="1036"/>
        <pc:sldMkLst>
          <pc:docMk/>
          <pc:sldMk cId="2044273794" sldId="294"/>
        </pc:sldMkLst>
        <pc:spChg chg="mod">
          <ac:chgData name="" userId="82b102db0f85a186" providerId="LiveId" clId="{E298A5FC-0956-4236-8976-877C173D4D2C}" dt="2024-03-20T07:00:20.876" v="1327" actId="20577"/>
          <ac:spMkLst>
            <pc:docMk/>
            <pc:sldMk cId="2044273794" sldId="294"/>
            <ac:spMk id="148" creationId="{00000000-0000-0000-0000-000000000000}"/>
          </ac:spMkLst>
        </pc:spChg>
        <pc:spChg chg="mod">
          <ac:chgData name="" userId="82b102db0f85a186" providerId="LiveId" clId="{E298A5FC-0956-4236-8976-877C173D4D2C}" dt="2024-03-20T07:36:51.624" v="1822" actId="1036"/>
          <ac:spMkLst>
            <pc:docMk/>
            <pc:sldMk cId="2044273794" sldId="294"/>
            <ac:spMk id="149" creationId="{00000000-0000-0000-0000-000000000000}"/>
          </ac:spMkLst>
        </pc:spChg>
        <pc:picChg chg="add mod">
          <ac:chgData name="" userId="82b102db0f85a186" providerId="LiveId" clId="{E298A5FC-0956-4236-8976-877C173D4D2C}" dt="2024-03-20T07:02:45.392" v="1464" actId="1440"/>
          <ac:picMkLst>
            <pc:docMk/>
            <pc:sldMk cId="2044273794" sldId="294"/>
            <ac:picMk id="4" creationId="{8A015DA6-5A5F-4CE6-A4DC-0882863B65E9}"/>
          </ac:picMkLst>
        </pc:picChg>
        <pc:picChg chg="del">
          <ac:chgData name="" userId="82b102db0f85a186" providerId="LiveId" clId="{E298A5FC-0956-4236-8976-877C173D4D2C}" dt="2024-03-20T06:18:35.437" v="103" actId="478"/>
          <ac:picMkLst>
            <pc:docMk/>
            <pc:sldMk cId="2044273794" sldId="294"/>
            <ac:picMk id="5" creationId="{66C28575-BD08-44D4-92E7-E427212ED7E2}"/>
          </ac:picMkLst>
        </pc:picChg>
        <pc:cxnChg chg="mod ord">
          <ac:chgData name="" userId="82b102db0f85a186" providerId="LiveId" clId="{E298A5FC-0956-4236-8976-877C173D4D2C}" dt="2024-03-20T07:36:41.455" v="1806" actId="13822"/>
          <ac:cxnSpMkLst>
            <pc:docMk/>
            <pc:sldMk cId="2044273794" sldId="294"/>
            <ac:cxnSpMk id="154" creationId="{00000000-0000-0000-0000-000000000000}"/>
          </ac:cxnSpMkLst>
        </pc:cxnChg>
      </pc:sldChg>
      <pc:sldChg chg="del">
        <pc:chgData name="" userId="82b102db0f85a186" providerId="LiveId" clId="{E298A5FC-0956-4236-8976-877C173D4D2C}" dt="2024-03-20T05:55:54.252" v="6" actId="2696"/>
        <pc:sldMkLst>
          <pc:docMk/>
          <pc:sldMk cId="2809040636" sldId="294"/>
        </pc:sldMkLst>
      </pc:sldChg>
      <pc:sldChg chg="addSp delSp modSp add">
        <pc:chgData name="" userId="82b102db0f85a186" providerId="LiveId" clId="{E298A5FC-0956-4236-8976-877C173D4D2C}" dt="2024-03-20T07:37:25.688" v="1844" actId="1035"/>
        <pc:sldMkLst>
          <pc:docMk/>
          <pc:sldMk cId="3616365314" sldId="295"/>
        </pc:sldMkLst>
        <pc:spChg chg="mod">
          <ac:chgData name="" userId="82b102db0f85a186" providerId="LiveId" clId="{E298A5FC-0956-4236-8976-877C173D4D2C}" dt="2024-03-20T07:01:23.846" v="1397"/>
          <ac:spMkLst>
            <pc:docMk/>
            <pc:sldMk cId="3616365314" sldId="295"/>
            <ac:spMk id="148" creationId="{00000000-0000-0000-0000-000000000000}"/>
          </ac:spMkLst>
        </pc:spChg>
        <pc:spChg chg="mod">
          <ac:chgData name="" userId="82b102db0f85a186" providerId="LiveId" clId="{E298A5FC-0956-4236-8976-877C173D4D2C}" dt="2024-03-20T07:37:25.688" v="1844" actId="1035"/>
          <ac:spMkLst>
            <pc:docMk/>
            <pc:sldMk cId="3616365314" sldId="295"/>
            <ac:spMk id="149" creationId="{00000000-0000-0000-0000-000000000000}"/>
          </ac:spMkLst>
        </pc:spChg>
        <pc:picChg chg="del">
          <ac:chgData name="" userId="82b102db0f85a186" providerId="LiveId" clId="{E298A5FC-0956-4236-8976-877C173D4D2C}" dt="2024-03-20T06:18:59.491" v="108" actId="478"/>
          <ac:picMkLst>
            <pc:docMk/>
            <pc:sldMk cId="3616365314" sldId="295"/>
            <ac:picMk id="4" creationId="{8A015DA6-5A5F-4CE6-A4DC-0882863B65E9}"/>
          </ac:picMkLst>
        </pc:picChg>
        <pc:picChg chg="add mod">
          <ac:chgData name="" userId="82b102db0f85a186" providerId="LiveId" clId="{E298A5FC-0956-4236-8976-877C173D4D2C}" dt="2024-03-20T07:02:39.265" v="1463" actId="1440"/>
          <ac:picMkLst>
            <pc:docMk/>
            <pc:sldMk cId="3616365314" sldId="295"/>
            <ac:picMk id="5" creationId="{96770930-229D-435C-A7EC-1CBEF8A3D84D}"/>
          </ac:picMkLst>
        </pc:picChg>
        <pc:cxnChg chg="mod ord">
          <ac:chgData name="" userId="82b102db0f85a186" providerId="LiveId" clId="{E298A5FC-0956-4236-8976-877C173D4D2C}" dt="2024-03-20T07:02:30.856" v="1462" actId="13822"/>
          <ac:cxnSpMkLst>
            <pc:docMk/>
            <pc:sldMk cId="3616365314" sldId="295"/>
            <ac:cxnSpMk id="154" creationId="{00000000-0000-0000-0000-000000000000}"/>
          </ac:cxnSpMkLst>
        </pc:cxnChg>
      </pc:sldChg>
      <pc:sldChg chg="addSp delSp modSp add">
        <pc:chgData name="" userId="82b102db0f85a186" providerId="LiveId" clId="{E298A5FC-0956-4236-8976-877C173D4D2C}" dt="2024-03-20T07:05:44.289" v="1506" actId="1440"/>
        <pc:sldMkLst>
          <pc:docMk/>
          <pc:sldMk cId="3600482194" sldId="296"/>
        </pc:sldMkLst>
        <pc:spChg chg="mod">
          <ac:chgData name="" userId="82b102db0f85a186" providerId="LiveId" clId="{E298A5FC-0956-4236-8976-877C173D4D2C}" dt="2024-03-20T07:03:38.188" v="1473"/>
          <ac:spMkLst>
            <pc:docMk/>
            <pc:sldMk cId="3600482194" sldId="296"/>
            <ac:spMk id="148" creationId="{00000000-0000-0000-0000-000000000000}"/>
          </ac:spMkLst>
        </pc:spChg>
        <pc:spChg chg="mod">
          <ac:chgData name="" userId="82b102db0f85a186" providerId="LiveId" clId="{E298A5FC-0956-4236-8976-877C173D4D2C}" dt="2024-03-20T07:05:00.570" v="1502" actId="20577"/>
          <ac:spMkLst>
            <pc:docMk/>
            <pc:sldMk cId="3600482194" sldId="296"/>
            <ac:spMk id="149" creationId="{00000000-0000-0000-0000-000000000000}"/>
          </ac:spMkLst>
        </pc:spChg>
        <pc:picChg chg="add mod">
          <ac:chgData name="" userId="82b102db0f85a186" providerId="LiveId" clId="{E298A5FC-0956-4236-8976-877C173D4D2C}" dt="2024-03-20T07:05:44.289" v="1506" actId="1440"/>
          <ac:picMkLst>
            <pc:docMk/>
            <pc:sldMk cId="3600482194" sldId="296"/>
            <ac:picMk id="4" creationId="{AA78342E-36D0-4814-B420-5A72B5FC505D}"/>
          </ac:picMkLst>
        </pc:picChg>
        <pc:picChg chg="del">
          <ac:chgData name="" userId="82b102db0f85a186" providerId="LiveId" clId="{E298A5FC-0956-4236-8976-877C173D4D2C}" dt="2024-03-20T06:19:35.887" v="113" actId="478"/>
          <ac:picMkLst>
            <pc:docMk/>
            <pc:sldMk cId="3600482194" sldId="296"/>
            <ac:picMk id="5" creationId="{96770930-229D-435C-A7EC-1CBEF8A3D84D}"/>
          </ac:picMkLst>
        </pc:picChg>
        <pc:cxnChg chg="mod ord">
          <ac:chgData name="" userId="82b102db0f85a186" providerId="LiveId" clId="{E298A5FC-0956-4236-8976-877C173D4D2C}" dt="2024-03-20T07:05:34.084" v="1505" actId="166"/>
          <ac:cxnSpMkLst>
            <pc:docMk/>
            <pc:sldMk cId="3600482194" sldId="296"/>
            <ac:cxnSpMk id="154" creationId="{00000000-0000-0000-0000-000000000000}"/>
          </ac:cxnSpMkLst>
        </pc:cxnChg>
      </pc:sldChg>
      <pc:sldChg chg="addSp delSp modSp add">
        <pc:chgData name="" userId="82b102db0f85a186" providerId="LiveId" clId="{E298A5FC-0956-4236-8976-877C173D4D2C}" dt="2024-03-20T07:10:28.522" v="1641" actId="1440"/>
        <pc:sldMkLst>
          <pc:docMk/>
          <pc:sldMk cId="2667147136" sldId="297"/>
        </pc:sldMkLst>
        <pc:spChg chg="mod">
          <ac:chgData name="" userId="82b102db0f85a186" providerId="LiveId" clId="{E298A5FC-0956-4236-8976-877C173D4D2C}" dt="2024-03-20T07:06:33.400" v="1550" actId="14100"/>
          <ac:spMkLst>
            <pc:docMk/>
            <pc:sldMk cId="2667147136" sldId="297"/>
            <ac:spMk id="148" creationId="{00000000-0000-0000-0000-000000000000}"/>
          </ac:spMkLst>
        </pc:spChg>
        <pc:spChg chg="mod">
          <ac:chgData name="" userId="82b102db0f85a186" providerId="LiveId" clId="{E298A5FC-0956-4236-8976-877C173D4D2C}" dt="2024-03-20T07:10:11.614" v="1638" actId="14100"/>
          <ac:spMkLst>
            <pc:docMk/>
            <pc:sldMk cId="2667147136" sldId="297"/>
            <ac:spMk id="149" creationId="{00000000-0000-0000-0000-000000000000}"/>
          </ac:spMkLst>
        </pc:spChg>
        <pc:picChg chg="del">
          <ac:chgData name="" userId="82b102db0f85a186" providerId="LiveId" clId="{E298A5FC-0956-4236-8976-877C173D4D2C}" dt="2024-03-20T06:20:05.566" v="118" actId="478"/>
          <ac:picMkLst>
            <pc:docMk/>
            <pc:sldMk cId="2667147136" sldId="297"/>
            <ac:picMk id="4" creationId="{AA78342E-36D0-4814-B420-5A72B5FC505D}"/>
          </ac:picMkLst>
        </pc:picChg>
        <pc:picChg chg="add mod">
          <ac:chgData name="" userId="82b102db0f85a186" providerId="LiveId" clId="{E298A5FC-0956-4236-8976-877C173D4D2C}" dt="2024-03-20T07:10:28.522" v="1641" actId="1440"/>
          <ac:picMkLst>
            <pc:docMk/>
            <pc:sldMk cId="2667147136" sldId="297"/>
            <ac:picMk id="5" creationId="{20EB3759-F54D-4224-B926-9C876D6F6C42}"/>
          </ac:picMkLst>
        </pc:picChg>
        <pc:cxnChg chg="mod ord">
          <ac:chgData name="" userId="82b102db0f85a186" providerId="LiveId" clId="{E298A5FC-0956-4236-8976-877C173D4D2C}" dt="2024-03-20T07:10:21.826" v="1640" actId="166"/>
          <ac:cxnSpMkLst>
            <pc:docMk/>
            <pc:sldMk cId="2667147136" sldId="297"/>
            <ac:cxnSpMk id="154" creationId="{00000000-0000-0000-0000-000000000000}"/>
          </ac:cxnSpMkLst>
        </pc:cxnChg>
      </pc:sldChg>
      <pc:sldChg chg="addSp delSp modSp add">
        <pc:chgData name="" userId="82b102db0f85a186" providerId="LiveId" clId="{E298A5FC-0956-4236-8976-877C173D4D2C}" dt="2024-03-20T07:30:26.593" v="1686" actId="1076"/>
        <pc:sldMkLst>
          <pc:docMk/>
          <pc:sldMk cId="3401427903" sldId="298"/>
        </pc:sldMkLst>
        <pc:spChg chg="mod">
          <ac:chgData name="" userId="82b102db0f85a186" providerId="LiveId" clId="{E298A5FC-0956-4236-8976-877C173D4D2C}" dt="2024-03-20T07:15:21.430" v="1643" actId="14100"/>
          <ac:spMkLst>
            <pc:docMk/>
            <pc:sldMk cId="3401427903" sldId="298"/>
            <ac:spMk id="148" creationId="{00000000-0000-0000-0000-000000000000}"/>
          </ac:spMkLst>
        </pc:spChg>
        <pc:spChg chg="mod">
          <ac:chgData name="" userId="82b102db0f85a186" providerId="LiveId" clId="{E298A5FC-0956-4236-8976-877C173D4D2C}" dt="2024-03-20T07:29:56.472" v="1681" actId="20577"/>
          <ac:spMkLst>
            <pc:docMk/>
            <pc:sldMk cId="3401427903" sldId="298"/>
            <ac:spMk id="149" creationId="{00000000-0000-0000-0000-000000000000}"/>
          </ac:spMkLst>
        </pc:spChg>
        <pc:picChg chg="add mod">
          <ac:chgData name="" userId="82b102db0f85a186" providerId="LiveId" clId="{E298A5FC-0956-4236-8976-877C173D4D2C}" dt="2024-03-20T07:30:26.593" v="1686" actId="1076"/>
          <ac:picMkLst>
            <pc:docMk/>
            <pc:sldMk cId="3401427903" sldId="298"/>
            <ac:picMk id="4" creationId="{BD806238-32BD-4E0A-BB2C-D0A3CFD8B805}"/>
          </ac:picMkLst>
        </pc:picChg>
        <pc:picChg chg="del">
          <ac:chgData name="" userId="82b102db0f85a186" providerId="LiveId" clId="{E298A5FC-0956-4236-8976-877C173D4D2C}" dt="2024-03-20T06:20:42.329" v="124" actId="478"/>
          <ac:picMkLst>
            <pc:docMk/>
            <pc:sldMk cId="3401427903" sldId="298"/>
            <ac:picMk id="5" creationId="{20EB3759-F54D-4224-B926-9C876D6F6C42}"/>
          </ac:picMkLst>
        </pc:picChg>
        <pc:cxnChg chg="mod ord">
          <ac:chgData name="" userId="82b102db0f85a186" providerId="LiveId" clId="{E298A5FC-0956-4236-8976-877C173D4D2C}" dt="2024-03-20T07:30:13.014" v="1684" actId="166"/>
          <ac:cxnSpMkLst>
            <pc:docMk/>
            <pc:sldMk cId="3401427903" sldId="298"/>
            <ac:cxnSpMk id="154" creationId="{00000000-0000-0000-0000-000000000000}"/>
          </ac:cxnSpMkLst>
        </pc:cxnChg>
      </pc:sldChg>
      <pc:sldChg chg="delSp add del">
        <pc:chgData name="" userId="82b102db0f85a186" providerId="LiveId" clId="{E298A5FC-0956-4236-8976-877C173D4D2C}" dt="2024-03-20T06:21:58.157" v="131" actId="2696"/>
        <pc:sldMkLst>
          <pc:docMk/>
          <pc:sldMk cId="1781924485" sldId="299"/>
        </pc:sldMkLst>
        <pc:picChg chg="del">
          <ac:chgData name="" userId="82b102db0f85a186" providerId="LiveId" clId="{E298A5FC-0956-4236-8976-877C173D4D2C}" dt="2024-03-20T06:21:10.436" v="130" actId="478"/>
          <ac:picMkLst>
            <pc:docMk/>
            <pc:sldMk cId="1781924485" sldId="299"/>
            <ac:picMk id="4" creationId="{BD806238-32BD-4E0A-BB2C-D0A3CFD8B8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5884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0219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215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651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0138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8188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6510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0398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6949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1774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1405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462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E1F58-467B-7939-17BD-FCD28D625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23A060-9044-7D89-C06C-DC6E8F877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05C67-7918-310F-A67B-8038B174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06FE8-6898-439E-B00B-0D3642D55120}" type="datetimeFigureOut">
              <a:rPr lang="en-UG" smtClean="0"/>
              <a:t>04/14/2024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08470-B6B0-DA59-F09D-B0A6BC1AB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5D7CD-918F-548F-86B4-30019E94D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4567BA-66D0-40F5-B556-7FBD0D9418DE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54494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88455B-067E-908A-1E2E-3FEB463F81C1}"/>
              </a:ext>
            </a:extLst>
          </p:cNvPr>
          <p:cNvSpPr/>
          <p:nvPr userDrawn="1"/>
        </p:nvSpPr>
        <p:spPr>
          <a:xfrm>
            <a:off x="0" y="6488668"/>
            <a:ext cx="12192001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Uganda Bureau of Statistics ¤ Plot 9 Colville Street, Kampala Uganda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¤ Website: www.ubos.org Tel: +256(0)-41-4706000 ¤ E-mail: ubos@ubos.or ¤ twitter:@StatisticsUg ¤ WhatsApp: 0750747176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63E363-D34A-E886-C465-4EF91CFFA6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214" y="0"/>
            <a:ext cx="1134169" cy="85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FF735D4-6D48-10CF-FA1C-BFCBED7611AB}"/>
              </a:ext>
            </a:extLst>
          </p:cNvPr>
          <p:cNvGrpSpPr/>
          <p:nvPr userDrawn="1"/>
        </p:nvGrpSpPr>
        <p:grpSpPr>
          <a:xfrm>
            <a:off x="63575" y="105886"/>
            <a:ext cx="1266733" cy="6646227"/>
            <a:chOff x="63575" y="105886"/>
            <a:chExt cx="1266733" cy="66462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094FF3-6DB0-C8E0-CF73-716B3C9344B0}"/>
                </a:ext>
              </a:extLst>
            </p:cNvPr>
            <p:cNvSpPr/>
            <p:nvPr userDrawn="1"/>
          </p:nvSpPr>
          <p:spPr>
            <a:xfrm>
              <a:off x="63575" y="105886"/>
              <a:ext cx="1266733" cy="6646227"/>
            </a:xfrm>
            <a:prstGeom prst="rect">
              <a:avLst/>
            </a:prstGeom>
            <a:solidFill>
              <a:srgbClr val="FFFFFF"/>
            </a:solidFill>
            <a:ln w="60325" cap="flat" cmpd="sng" algn="ctr">
              <a:solidFill>
                <a:srgbClr val="70AD4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10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AF82E2A4-B0C6-3496-C7AC-133C0B81B68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9" t="1" r="-2671" b="-2671"/>
            <a:stretch>
              <a:fillRect/>
            </a:stretch>
          </p:blipFill>
          <p:spPr>
            <a:xfrm>
              <a:off x="134214" y="5437983"/>
              <a:ext cx="1125457" cy="117014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AA7DC71-087D-4525-423C-E321A1EEB7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36895" y="293291"/>
              <a:ext cx="1122776" cy="1005840"/>
            </a:xfrm>
            <a:prstGeom prst="rect">
              <a:avLst/>
            </a:prstGeom>
          </p:spPr>
        </p:pic>
        <p:pic>
          <p:nvPicPr>
            <p:cNvPr id="13" name="Picture 2" descr="The Republic of Uganda | Brands of the World™ | Download vector logos and  logotypes">
              <a:extLst>
                <a:ext uri="{FF2B5EF4-FFF2-40B4-BE49-F238E27FC236}">
                  <a16:creationId xmlns:a16="http://schemas.microsoft.com/office/drawing/2014/main" id="{C05C4A5D-053D-E428-D370-E548C2AF09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69" y="2481739"/>
              <a:ext cx="1005628" cy="1005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1039C67-85F9-B010-6302-D1555161117F}"/>
              </a:ext>
            </a:extLst>
          </p:cNvPr>
          <p:cNvSpPr txBox="1"/>
          <p:nvPr userDrawn="1"/>
        </p:nvSpPr>
        <p:spPr>
          <a:xfrm>
            <a:off x="11014922" y="6499360"/>
            <a:ext cx="1075761" cy="29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83884D-3141-4A74-972A-0504D8CD9C9C}" type="slidenum">
              <a:rPr lang="en-US" sz="2000" b="1" smtClean="0">
                <a:solidFill>
                  <a:srgbClr val="70AD47">
                    <a:lumMod val="50000"/>
                  </a:srgbClr>
                </a:solidFill>
                <a:latin typeface="Century Schoolbook" panose="02040604050505020304" pitchFamily="18" charset="0"/>
              </a:rPr>
              <a:pPr/>
              <a:t>‹#›</a:t>
            </a:fld>
            <a:endParaRPr lang="en-US" sz="2000" b="1" dirty="0">
              <a:solidFill>
                <a:srgbClr val="70AD47">
                  <a:lumMod val="50000"/>
                </a:srgb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6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1F342C-76BC-1699-B50A-092929F92664}"/>
              </a:ext>
            </a:extLst>
          </p:cNvPr>
          <p:cNvSpPr/>
          <p:nvPr/>
        </p:nvSpPr>
        <p:spPr>
          <a:xfrm>
            <a:off x="1499798" y="1208496"/>
            <a:ext cx="9192404" cy="646331"/>
          </a:xfrm>
          <a:prstGeom prst="rect">
            <a:avLst/>
          </a:prstGeom>
          <a:noFill/>
          <a:ln cap="rnd">
            <a:noFill/>
            <a:beve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lvl="1" algn="ctr">
              <a:buClrTx/>
            </a:pPr>
            <a:r>
              <a:rPr lang="en-US" sz="3600" b="1" kern="1200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sym typeface="Microsoft Yahei"/>
              </a:rPr>
              <a:t>COMMUNITY QUESTIONNAIRE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 panose="02040604050505020304" pitchFamily="18" charset="0"/>
              <a:ea typeface="Microsoft YaHei UI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729614-7AB6-4915-7B97-E747B58DE12D}"/>
              </a:ext>
            </a:extLst>
          </p:cNvPr>
          <p:cNvSpPr/>
          <p:nvPr/>
        </p:nvSpPr>
        <p:spPr>
          <a:xfrm>
            <a:off x="2523714" y="4710786"/>
            <a:ext cx="6236485" cy="584775"/>
          </a:xfrm>
          <a:prstGeom prst="rect">
            <a:avLst/>
          </a:prstGeom>
          <a:noFill/>
          <a:ln cap="rnd">
            <a:noFill/>
            <a:beve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20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 UI" panose="020B0503020204020204" charset="-122"/>
              </a:rPr>
              <a:t>NHPC 2024 TRAINING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ptos" panose="020B0004020202020204" pitchFamily="34" charset="0"/>
              <a:ea typeface="Microsoft YaHei UI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4AE163-B622-3D2F-FBA2-BAE99ECE4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647" y="2656058"/>
            <a:ext cx="2538564" cy="176595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33146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 txBox="1"/>
          <p:nvPr/>
        </p:nvSpPr>
        <p:spPr>
          <a:xfrm>
            <a:off x="2481367" y="244132"/>
            <a:ext cx="68064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  <a:sym typeface="Microsoft Yahei"/>
              </a:rPr>
              <a:t>Other CAPI options available </a:t>
            </a:r>
            <a:endParaRPr sz="3200" b="1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  <a:cs typeface="+mn-cs"/>
            </a:endParaRPr>
          </a:p>
        </p:txBody>
      </p:sp>
      <p:sp>
        <p:nvSpPr>
          <p:cNvPr id="149" name="Google Shape;149;p12"/>
          <p:cNvSpPr txBox="1"/>
          <p:nvPr/>
        </p:nvSpPr>
        <p:spPr>
          <a:xfrm>
            <a:off x="2010095" y="5118574"/>
            <a:ext cx="6544639" cy="1200288"/>
          </a:xfrm>
          <a:prstGeom prst="rect">
            <a:avLst/>
          </a:prstGeom>
          <a:solidFill>
            <a:schemeClr val="accent6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  <a:ea typeface="Microsoft Yahei"/>
                <a:cs typeface="Microsoft Yahei"/>
                <a:sym typeface="Microsoft Yahei"/>
              </a:rPr>
              <a:t>Select the three dots on top right hand corner of your tablet and chose any of the options available .</a:t>
            </a:r>
            <a:endParaRPr sz="24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28575-BD08-44D4-92E7-E427212ED7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44"/>
          <a:stretch/>
        </p:blipFill>
        <p:spPr>
          <a:xfrm>
            <a:off x="8817404" y="1238864"/>
            <a:ext cx="3083404" cy="5048825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92EAED-D525-45ED-A3AC-1A4581FA45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51" b="57982"/>
          <a:stretch/>
        </p:blipFill>
        <p:spPr>
          <a:xfrm>
            <a:off x="2183606" y="1513114"/>
            <a:ext cx="5384803" cy="3275792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Google Shape;149;p12">
            <a:extLst>
              <a:ext uri="{FF2B5EF4-FFF2-40B4-BE49-F238E27FC236}">
                <a16:creationId xmlns:a16="http://schemas.microsoft.com/office/drawing/2014/main" id="{D80BE331-E1CB-45D6-BD36-1326BAC612D3}"/>
              </a:ext>
            </a:extLst>
          </p:cNvPr>
          <p:cNvSpPr txBox="1"/>
          <p:nvPr/>
        </p:nvSpPr>
        <p:spPr>
          <a:xfrm>
            <a:off x="5730003" y="1513114"/>
            <a:ext cx="365997" cy="45712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418DB02-8E14-4E09-A6D8-008CD317D4C7}"/>
              </a:ext>
            </a:extLst>
          </p:cNvPr>
          <p:cNvCxnSpPr>
            <a:cxnSpLocks/>
          </p:cNvCxnSpPr>
          <p:nvPr/>
        </p:nvCxnSpPr>
        <p:spPr>
          <a:xfrm>
            <a:off x="7448550" y="1779898"/>
            <a:ext cx="3071978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Google Shape;149;p12">
            <a:extLst>
              <a:ext uri="{FF2B5EF4-FFF2-40B4-BE49-F238E27FC236}">
                <a16:creationId xmlns:a16="http://schemas.microsoft.com/office/drawing/2014/main" id="{13ECE1D5-0A91-4EA1-B983-913351424E9D}"/>
              </a:ext>
            </a:extLst>
          </p:cNvPr>
          <p:cNvSpPr txBox="1"/>
          <p:nvPr/>
        </p:nvSpPr>
        <p:spPr>
          <a:xfrm>
            <a:off x="9167977" y="1317168"/>
            <a:ext cx="1248995" cy="167640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22217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 txBox="1"/>
          <p:nvPr/>
        </p:nvSpPr>
        <p:spPr>
          <a:xfrm>
            <a:off x="2957333" y="277003"/>
            <a:ext cx="67553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  <a:sym typeface="Microsoft Yahei"/>
              </a:rPr>
              <a:t>View questionnaire option six </a:t>
            </a:r>
            <a:endParaRPr sz="3200" b="1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  <a:cs typeface="+mn-cs"/>
            </a:endParaRPr>
          </a:p>
        </p:txBody>
      </p:sp>
      <p:sp>
        <p:nvSpPr>
          <p:cNvPr id="149" name="Google Shape;149;p12"/>
          <p:cNvSpPr txBox="1"/>
          <p:nvPr/>
        </p:nvSpPr>
        <p:spPr>
          <a:xfrm>
            <a:off x="5303865" y="4331627"/>
            <a:ext cx="2717681" cy="1631175"/>
          </a:xfrm>
          <a:prstGeom prst="rect">
            <a:avLst/>
          </a:prstGeom>
          <a:solidFill>
            <a:schemeClr val="accent6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Aptos" panose="020B0004020202020204" pitchFamily="34" charset="0"/>
                <a:ea typeface="Microsoft Yahei"/>
                <a:cs typeface="Microsoft Yahei"/>
                <a:sym typeface="Microsoft Yahei"/>
              </a:rPr>
              <a:t>Select on view questionnaires to view your filled in questionnaire in form of a PDF.</a:t>
            </a:r>
            <a:endParaRPr sz="20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15DA6-5A5F-4CE6-A4DC-0882863B65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3" b="-1"/>
          <a:stretch/>
        </p:blipFill>
        <p:spPr>
          <a:xfrm>
            <a:off x="8281778" y="1256900"/>
            <a:ext cx="2977912" cy="4899066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58A0D2-9E68-4BB9-9B7D-BA832F9EC9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53" r="1"/>
          <a:stretch/>
        </p:blipFill>
        <p:spPr>
          <a:xfrm>
            <a:off x="2021818" y="1232265"/>
            <a:ext cx="3021817" cy="4988004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Google Shape;149;p12">
            <a:extLst>
              <a:ext uri="{FF2B5EF4-FFF2-40B4-BE49-F238E27FC236}">
                <a16:creationId xmlns:a16="http://schemas.microsoft.com/office/drawing/2014/main" id="{03EF3672-0885-49DC-938B-AE0A13FD9E00}"/>
              </a:ext>
            </a:extLst>
          </p:cNvPr>
          <p:cNvSpPr txBox="1"/>
          <p:nvPr/>
        </p:nvSpPr>
        <p:spPr>
          <a:xfrm>
            <a:off x="3773248" y="2491549"/>
            <a:ext cx="1400502" cy="32002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8665B6B-6089-4135-930D-9856F48061C4}"/>
              </a:ext>
            </a:extLst>
          </p:cNvPr>
          <p:cNvCxnSpPr>
            <a:cxnSpLocks/>
          </p:cNvCxnSpPr>
          <p:nvPr/>
        </p:nvCxnSpPr>
        <p:spPr>
          <a:xfrm flipV="1">
            <a:off x="5043635" y="2626926"/>
            <a:ext cx="2977912" cy="2463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27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 txBox="1"/>
          <p:nvPr/>
        </p:nvSpPr>
        <p:spPr>
          <a:xfrm>
            <a:off x="2475722" y="212089"/>
            <a:ext cx="85375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  <a:sym typeface="Microsoft Yahei"/>
              </a:rPr>
              <a:t>View questionnaire option six </a:t>
            </a:r>
            <a:endParaRPr lang="en-US" sz="3200" b="1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78342E-36D0-4814-B420-5A72B5FC50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31"/>
          <a:stretch/>
        </p:blipFill>
        <p:spPr>
          <a:xfrm>
            <a:off x="8234123" y="1320071"/>
            <a:ext cx="3043071" cy="4947746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Google Shape;149;p12">
            <a:extLst>
              <a:ext uri="{FF2B5EF4-FFF2-40B4-BE49-F238E27FC236}">
                <a16:creationId xmlns:a16="http://schemas.microsoft.com/office/drawing/2014/main" id="{557D85E2-E1CD-4834-B72A-523F2FFDC2A0}"/>
              </a:ext>
            </a:extLst>
          </p:cNvPr>
          <p:cNvSpPr txBox="1"/>
          <p:nvPr/>
        </p:nvSpPr>
        <p:spPr>
          <a:xfrm>
            <a:off x="5270900" y="4540693"/>
            <a:ext cx="2808514" cy="1015622"/>
          </a:xfrm>
          <a:prstGeom prst="rect">
            <a:avLst/>
          </a:prstGeom>
          <a:solidFill>
            <a:schemeClr val="accent6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  <a:ea typeface="Microsoft Yahei"/>
                <a:cs typeface="Microsoft Yahei"/>
                <a:sym typeface="Microsoft Yahei"/>
              </a:rPr>
              <a:t>Selecting partial save option, to partially save your questionnaire</a:t>
            </a:r>
            <a:endParaRPr sz="2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D4EB29-5035-4435-B228-F059A9F026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31"/>
          <a:stretch/>
        </p:blipFill>
        <p:spPr>
          <a:xfrm>
            <a:off x="2073120" y="1320071"/>
            <a:ext cx="3043071" cy="4947745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Google Shape;149;p12">
            <a:extLst>
              <a:ext uri="{FF2B5EF4-FFF2-40B4-BE49-F238E27FC236}">
                <a16:creationId xmlns:a16="http://schemas.microsoft.com/office/drawing/2014/main" id="{7246F2BF-7344-40E3-B187-AAEAB66F8F75}"/>
              </a:ext>
            </a:extLst>
          </p:cNvPr>
          <p:cNvSpPr txBox="1"/>
          <p:nvPr/>
        </p:nvSpPr>
        <p:spPr>
          <a:xfrm>
            <a:off x="3748911" y="1320072"/>
            <a:ext cx="1264209" cy="21989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1" name="Google Shape;149;p12">
            <a:extLst>
              <a:ext uri="{FF2B5EF4-FFF2-40B4-BE49-F238E27FC236}">
                <a16:creationId xmlns:a16="http://schemas.microsoft.com/office/drawing/2014/main" id="{81DD9041-4FB3-49B7-8055-F2FBD1580ED3}"/>
              </a:ext>
            </a:extLst>
          </p:cNvPr>
          <p:cNvSpPr txBox="1"/>
          <p:nvPr/>
        </p:nvSpPr>
        <p:spPr>
          <a:xfrm>
            <a:off x="8637814" y="3287485"/>
            <a:ext cx="2220686" cy="74964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AE0828D9-1F69-435A-A3AE-611E40516F58}"/>
              </a:ext>
            </a:extLst>
          </p:cNvPr>
          <p:cNvCxnSpPr/>
          <p:nvPr/>
        </p:nvCxnSpPr>
        <p:spPr>
          <a:xfrm>
            <a:off x="5013120" y="1430018"/>
            <a:ext cx="3221003" cy="2399173"/>
          </a:xfrm>
          <a:prstGeom prst="bentConnector3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48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 txBox="1"/>
          <p:nvPr/>
        </p:nvSpPr>
        <p:spPr>
          <a:xfrm>
            <a:off x="1624784" y="250598"/>
            <a:ext cx="95970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>
              <a:buFont typeface="Arial"/>
              <a:buNone/>
            </a:pPr>
            <a:r>
              <a:rPr lang="en-US" sz="30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  <a:sym typeface="Microsoft Yahei"/>
              </a:rPr>
              <a:t>Viewing Interview status on supervisor menu</a:t>
            </a:r>
            <a:endParaRPr sz="3000" b="1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  <a:cs typeface="+mn-cs"/>
            </a:endParaRPr>
          </a:p>
        </p:txBody>
      </p:sp>
      <p:sp>
        <p:nvSpPr>
          <p:cNvPr id="149" name="Google Shape;149;p12"/>
          <p:cNvSpPr txBox="1"/>
          <p:nvPr/>
        </p:nvSpPr>
        <p:spPr>
          <a:xfrm>
            <a:off x="5315950" y="4105200"/>
            <a:ext cx="2940863" cy="1446509"/>
          </a:xfrm>
          <a:prstGeom prst="rect">
            <a:avLst/>
          </a:prstGeom>
          <a:solidFill>
            <a:schemeClr val="accent6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bg1"/>
                </a:solidFill>
                <a:latin typeface="Aptos" panose="020B0004020202020204" pitchFamily="34" charset="0"/>
                <a:ea typeface="Microsoft Yahei"/>
                <a:cs typeface="Microsoft Yahei"/>
                <a:sym typeface="Microsoft Yahei"/>
              </a:rPr>
              <a:t>Select view interviewer status report to see what you have so far done.</a:t>
            </a:r>
            <a:endParaRPr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EB3759-F54D-4224-B926-9C876D6F6C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7"/>
          <a:stretch/>
        </p:blipFill>
        <p:spPr>
          <a:xfrm>
            <a:off x="2016500" y="1307690"/>
            <a:ext cx="3050800" cy="5032565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Google Shape;149;p12">
            <a:extLst>
              <a:ext uri="{FF2B5EF4-FFF2-40B4-BE49-F238E27FC236}">
                <a16:creationId xmlns:a16="http://schemas.microsoft.com/office/drawing/2014/main" id="{D90A348F-39F8-4911-8F2F-928C555898A3}"/>
              </a:ext>
            </a:extLst>
          </p:cNvPr>
          <p:cNvSpPr txBox="1"/>
          <p:nvPr/>
        </p:nvSpPr>
        <p:spPr>
          <a:xfrm>
            <a:off x="2131967" y="3665060"/>
            <a:ext cx="2792200" cy="30773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BB13C9B-CF4F-4731-94AC-04B2DEB2EE8C}"/>
              </a:ext>
            </a:extLst>
          </p:cNvPr>
          <p:cNvCxnSpPr>
            <a:cxnSpLocks/>
          </p:cNvCxnSpPr>
          <p:nvPr/>
        </p:nvCxnSpPr>
        <p:spPr>
          <a:xfrm>
            <a:off x="4924167" y="3818928"/>
            <a:ext cx="3575768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C03FDB6-B1F3-8B66-E5AD-81B70FDA22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t="1355" r="2435" b="2835"/>
          <a:stretch/>
        </p:blipFill>
        <p:spPr>
          <a:xfrm>
            <a:off x="8544969" y="1383549"/>
            <a:ext cx="3267664" cy="494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4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7AC720-AB14-BEEB-D858-447A676B4D57}"/>
              </a:ext>
            </a:extLst>
          </p:cNvPr>
          <p:cNvGrpSpPr/>
          <p:nvPr/>
        </p:nvGrpSpPr>
        <p:grpSpPr>
          <a:xfrm>
            <a:off x="1445006" y="2476055"/>
            <a:ext cx="4197132" cy="2451953"/>
            <a:chOff x="751523" y="2507251"/>
            <a:chExt cx="4197132" cy="245195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57CFE4-5770-0E23-3030-DA742F7871EE}"/>
                </a:ext>
              </a:extLst>
            </p:cNvPr>
            <p:cNvSpPr txBox="1"/>
            <p:nvPr/>
          </p:nvSpPr>
          <p:spPr>
            <a:xfrm>
              <a:off x="751523" y="2507251"/>
              <a:ext cx="4197132" cy="2451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5080" algn="ctr" eaLnBrk="1" hangingPunct="1">
                <a:spcBef>
                  <a:spcPts val="430"/>
                </a:spcBef>
                <a:tabLst>
                  <a:tab pos="241300" algn="l"/>
                </a:tabLst>
                <a:defRPr/>
              </a:pPr>
              <a:r>
                <a:rPr lang="en-US" altLang="en-US" sz="5000" b="1" i="1" dirty="0">
                  <a:solidFill>
                    <a:schemeClr val="accent6">
                      <a:lumMod val="50000"/>
                    </a:schemeClr>
                  </a:solidFill>
                  <a:latin typeface="Bradley Hand ITC" panose="03070402050302030203" pitchFamily="66" charset="0"/>
                  <a:cs typeface="Biome Light" panose="020B0502040204020203" pitchFamily="34" charset="0"/>
                </a:rPr>
                <a:t>Thank You</a:t>
              </a:r>
            </a:p>
            <a:p>
              <a:pPr marR="5080" algn="ctr" eaLnBrk="1" hangingPunct="1">
                <a:spcBef>
                  <a:spcPts val="430"/>
                </a:spcBef>
                <a:tabLst>
                  <a:tab pos="241300" algn="l"/>
                </a:tabLst>
                <a:defRPr/>
              </a:pPr>
              <a:r>
                <a:rPr lang="en-US" altLang="en-US" sz="5000" b="1" dirty="0">
                  <a:solidFill>
                    <a:srgbClr val="FF0000"/>
                  </a:solidFill>
                  <a:latin typeface="Bradley Hand ITC" panose="03070402050302030203" pitchFamily="66" charset="0"/>
                  <a:cs typeface="Biome Light" panose="020B0502040204020203" pitchFamily="34" charset="0"/>
                </a:rPr>
                <a:t>Any Questions</a:t>
              </a:r>
            </a:p>
          </p:txBody>
        </p:sp>
        <p:pic>
          <p:nvPicPr>
            <p:cNvPr id="5" name="Graphic 4" descr="Help with solid fill">
              <a:extLst>
                <a:ext uri="{FF2B5EF4-FFF2-40B4-BE49-F238E27FC236}">
                  <a16:creationId xmlns:a16="http://schemas.microsoft.com/office/drawing/2014/main" id="{6A58FFC6-6299-5758-67C1-91F48489A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06620" y="3383280"/>
              <a:ext cx="914400" cy="9144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5287624-0346-666F-5E5E-F0514B10D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138" y="1905000"/>
            <a:ext cx="4011898" cy="359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8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B42F2BD-E2BA-4A2F-9065-B930AD644CE6}"/>
              </a:ext>
            </a:extLst>
          </p:cNvPr>
          <p:cNvSpPr txBox="1">
            <a:spLocks/>
          </p:cNvSpPr>
          <p:nvPr/>
        </p:nvSpPr>
        <p:spPr>
          <a:xfrm>
            <a:off x="1154391" y="434403"/>
            <a:ext cx="9883218" cy="539991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INTRODUCTION</a:t>
            </a:r>
            <a:endParaRPr lang="en-US" sz="2800" b="1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4C383E6-E04C-47DA-BBDF-F8B98E68482C}"/>
              </a:ext>
            </a:extLst>
          </p:cNvPr>
          <p:cNvSpPr txBox="1">
            <a:spLocks/>
          </p:cNvSpPr>
          <p:nvPr/>
        </p:nvSpPr>
        <p:spPr>
          <a:xfrm>
            <a:off x="1837031" y="1008400"/>
            <a:ext cx="8621419" cy="484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n-US" b="0" dirty="0">
                <a:latin typeface="Aptos" panose="020B0004020202020204" pitchFamily="34" charset="0"/>
                <a:ea typeface="Microsoft YaHei UI" panose="020B0503020204020204" charset="-122"/>
                <a:cs typeface="+mn-cs"/>
              </a:rPr>
              <a:t>A community questionnaire is to be administered by the supervisor</a:t>
            </a:r>
          </a:p>
          <a:p>
            <a:pPr marL="457200" indent="-457200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n-US" b="0" dirty="0">
                <a:latin typeface="Aptos" panose="020B0004020202020204" pitchFamily="34" charset="0"/>
                <a:ea typeface="Microsoft YaHei UI" panose="020B0503020204020204" charset="-122"/>
                <a:cs typeface="+mn-cs"/>
              </a:rPr>
              <a:t>It’s found under the supervisors MENU</a:t>
            </a:r>
          </a:p>
        </p:txBody>
      </p:sp>
    </p:spTree>
    <p:extLst>
      <p:ext uri="{BB962C8B-B14F-4D97-AF65-F5344CB8AC3E}">
        <p14:creationId xmlns:p14="http://schemas.microsoft.com/office/powerpoint/2010/main" val="1480509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863750-6B8B-4072-A815-AAE735BEBF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4"/>
          <a:stretch/>
        </p:blipFill>
        <p:spPr>
          <a:xfrm>
            <a:off x="1695908" y="1415844"/>
            <a:ext cx="2972343" cy="4771537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Google Shape;149;p12">
            <a:extLst>
              <a:ext uri="{FF2B5EF4-FFF2-40B4-BE49-F238E27FC236}">
                <a16:creationId xmlns:a16="http://schemas.microsoft.com/office/drawing/2014/main" id="{7E7DF122-0FCB-4F27-8F35-C357577ADB3B}"/>
              </a:ext>
            </a:extLst>
          </p:cNvPr>
          <p:cNvSpPr txBox="1"/>
          <p:nvPr/>
        </p:nvSpPr>
        <p:spPr>
          <a:xfrm>
            <a:off x="4972692" y="2741653"/>
            <a:ext cx="5989834" cy="830956"/>
          </a:xfrm>
          <a:prstGeom prst="rect">
            <a:avLst/>
          </a:prstGeom>
          <a:solidFill>
            <a:schemeClr val="accent6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  <a:ea typeface="Microsoft Yahei"/>
                <a:cs typeface="Microsoft Yahei"/>
                <a:sym typeface="Microsoft Yahei"/>
              </a:rPr>
              <a:t>Select the Village to interview using a community questionnaire</a:t>
            </a:r>
            <a:endParaRPr sz="24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1" name="Google Shape;149;p12">
            <a:extLst>
              <a:ext uri="{FF2B5EF4-FFF2-40B4-BE49-F238E27FC236}">
                <a16:creationId xmlns:a16="http://schemas.microsoft.com/office/drawing/2014/main" id="{152C3EF7-BD00-423A-B7D5-E5C3077EC5A7}"/>
              </a:ext>
            </a:extLst>
          </p:cNvPr>
          <p:cNvSpPr txBox="1"/>
          <p:nvPr/>
        </p:nvSpPr>
        <p:spPr>
          <a:xfrm>
            <a:off x="1829684" y="2741653"/>
            <a:ext cx="2649848" cy="1938952"/>
          </a:xfrm>
          <a:prstGeom prst="rect">
            <a:avLst/>
          </a:prstGeom>
          <a:noFill/>
          <a:ln>
            <a:solidFill>
              <a:schemeClr val="accent6"/>
            </a:solidFill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42F2BD-E2BA-4A2F-9065-B930AD644CE6}"/>
              </a:ext>
            </a:extLst>
          </p:cNvPr>
          <p:cNvSpPr txBox="1">
            <a:spLocks/>
          </p:cNvSpPr>
          <p:nvPr/>
        </p:nvSpPr>
        <p:spPr>
          <a:xfrm>
            <a:off x="1426168" y="323343"/>
            <a:ext cx="9536358" cy="593166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</a:rPr>
              <a:t>Supervisor Assignments Selection Menu</a:t>
            </a:r>
          </a:p>
        </p:txBody>
      </p:sp>
    </p:spTree>
    <p:extLst>
      <p:ext uri="{BB962C8B-B14F-4D97-AF65-F5344CB8AC3E}">
        <p14:creationId xmlns:p14="http://schemas.microsoft.com/office/powerpoint/2010/main" val="414785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2AE606-A254-4249-A6A5-6B1ACD825246}"/>
              </a:ext>
            </a:extLst>
          </p:cNvPr>
          <p:cNvSpPr txBox="1">
            <a:spLocks/>
          </p:cNvSpPr>
          <p:nvPr/>
        </p:nvSpPr>
        <p:spPr>
          <a:xfrm>
            <a:off x="1154391" y="210741"/>
            <a:ext cx="9883218" cy="711200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</a:rPr>
              <a:t> Supervisor Menu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5114AD-BF29-429F-AD93-650DBBEDCC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2"/>
          <a:stretch/>
        </p:blipFill>
        <p:spPr>
          <a:xfrm>
            <a:off x="1729871" y="1199535"/>
            <a:ext cx="2866880" cy="4737100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Google Shape;149;p12">
            <a:extLst>
              <a:ext uri="{FF2B5EF4-FFF2-40B4-BE49-F238E27FC236}">
                <a16:creationId xmlns:a16="http://schemas.microsoft.com/office/drawing/2014/main" id="{9BC193AD-8753-4F48-9AAE-C8FD76814BCE}"/>
              </a:ext>
            </a:extLst>
          </p:cNvPr>
          <p:cNvSpPr txBox="1"/>
          <p:nvPr/>
        </p:nvSpPr>
        <p:spPr>
          <a:xfrm>
            <a:off x="4962763" y="1618983"/>
            <a:ext cx="5959011" cy="830956"/>
          </a:xfrm>
          <a:prstGeom prst="rect">
            <a:avLst/>
          </a:prstGeom>
          <a:solidFill>
            <a:schemeClr val="accent6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  <a:ea typeface="Microsoft YaHei" panose="020B0503020204020204" pitchFamily="34" charset="-122"/>
                <a:cs typeface="Microsoft Yahei"/>
                <a:sym typeface="Microsoft Yahei"/>
              </a:rPr>
              <a:t>Confirm the Village you have selected to work in</a:t>
            </a:r>
            <a:endParaRPr sz="2400" b="1" dirty="0">
              <a:solidFill>
                <a:schemeClr val="bg1"/>
              </a:solidFill>
              <a:latin typeface="Aptos" panose="020B00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Google Shape;149;p12">
            <a:extLst>
              <a:ext uri="{FF2B5EF4-FFF2-40B4-BE49-F238E27FC236}">
                <a16:creationId xmlns:a16="http://schemas.microsoft.com/office/drawing/2014/main" id="{D906BDEA-FB50-4B8D-AF89-DEC0B6743BBD}"/>
              </a:ext>
            </a:extLst>
          </p:cNvPr>
          <p:cNvSpPr txBox="1"/>
          <p:nvPr/>
        </p:nvSpPr>
        <p:spPr>
          <a:xfrm>
            <a:off x="1852126" y="1949395"/>
            <a:ext cx="2612297" cy="49240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Google Shape;149;p12">
            <a:extLst>
              <a:ext uri="{FF2B5EF4-FFF2-40B4-BE49-F238E27FC236}">
                <a16:creationId xmlns:a16="http://schemas.microsoft.com/office/drawing/2014/main" id="{3BB29105-3F48-480A-9992-0C070092870F}"/>
              </a:ext>
            </a:extLst>
          </p:cNvPr>
          <p:cNvSpPr txBox="1"/>
          <p:nvPr/>
        </p:nvSpPr>
        <p:spPr>
          <a:xfrm>
            <a:off x="1857250" y="3230063"/>
            <a:ext cx="2612297" cy="2538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Google Shape;149;p12">
            <a:extLst>
              <a:ext uri="{FF2B5EF4-FFF2-40B4-BE49-F238E27FC236}">
                <a16:creationId xmlns:a16="http://schemas.microsoft.com/office/drawing/2014/main" id="{32C65C01-6903-4BCA-B1C4-78D910E652DF}"/>
              </a:ext>
            </a:extLst>
          </p:cNvPr>
          <p:cNvSpPr txBox="1"/>
          <p:nvPr/>
        </p:nvSpPr>
        <p:spPr>
          <a:xfrm>
            <a:off x="4960203" y="3253115"/>
            <a:ext cx="5959011" cy="830956"/>
          </a:xfrm>
          <a:prstGeom prst="rect">
            <a:avLst/>
          </a:prstGeom>
          <a:solidFill>
            <a:schemeClr val="accent6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  <a:ea typeface="Microsoft YaHei" panose="020B0503020204020204" pitchFamily="34" charset="-122"/>
                <a:cs typeface="Microsoft Yahei"/>
                <a:sym typeface="Microsoft Yahei"/>
              </a:rPr>
              <a:t>Select start community questionnaire to start interviewing </a:t>
            </a:r>
            <a:endParaRPr sz="2400" b="1" dirty="0">
              <a:solidFill>
                <a:schemeClr val="bg1"/>
              </a:solidFill>
              <a:latin typeface="Aptos" panose="020B00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175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 txBox="1"/>
          <p:nvPr/>
        </p:nvSpPr>
        <p:spPr>
          <a:xfrm>
            <a:off x="1827245" y="216455"/>
            <a:ext cx="85375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  <a:sym typeface="Microsoft Yahei"/>
              </a:rPr>
              <a:t>First community questionnaire screen</a:t>
            </a:r>
            <a:endParaRPr sz="3200" b="1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  <a:cs typeface="+mn-cs"/>
            </a:endParaRPr>
          </a:p>
        </p:txBody>
      </p:sp>
      <p:sp>
        <p:nvSpPr>
          <p:cNvPr id="149" name="Google Shape;149;p12"/>
          <p:cNvSpPr txBox="1"/>
          <p:nvPr/>
        </p:nvSpPr>
        <p:spPr>
          <a:xfrm>
            <a:off x="6743977" y="3271766"/>
            <a:ext cx="4903738" cy="830956"/>
          </a:xfrm>
          <a:prstGeom prst="rect">
            <a:avLst/>
          </a:prstGeom>
          <a:solidFill>
            <a:schemeClr val="accent6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  <a:ea typeface="Microsoft Yahei"/>
                <a:cs typeface="Microsoft Yahei"/>
                <a:sym typeface="Microsoft Yahei"/>
              </a:rPr>
              <a:t>Select the choice of interviewing method.</a:t>
            </a:r>
            <a:endParaRPr sz="24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8030FA-6C4E-4855-B4D4-E2A9891353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0"/>
          <a:stretch/>
        </p:blipFill>
        <p:spPr>
          <a:xfrm>
            <a:off x="1616166" y="1209368"/>
            <a:ext cx="3059660" cy="5040342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154" name="Google Shape;154;p12"/>
          <p:cNvCxnSpPr>
            <a:cxnSpLocks/>
          </p:cNvCxnSpPr>
          <p:nvPr/>
        </p:nvCxnSpPr>
        <p:spPr>
          <a:xfrm rot="10800000">
            <a:off x="4739465" y="2599605"/>
            <a:ext cx="2004512" cy="1036924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  <a:headEnd type="none" w="sm" len="sm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05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 txBox="1"/>
          <p:nvPr/>
        </p:nvSpPr>
        <p:spPr>
          <a:xfrm>
            <a:off x="1480946" y="305803"/>
            <a:ext cx="966649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  <a:sym typeface="Microsoft Yahei"/>
              </a:rPr>
              <a:t>Continue interviewing in same institution type</a:t>
            </a:r>
            <a:endParaRPr sz="3000" b="1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  <a:cs typeface="+mn-cs"/>
            </a:endParaRPr>
          </a:p>
        </p:txBody>
      </p:sp>
      <p:sp>
        <p:nvSpPr>
          <p:cNvPr id="149" name="Google Shape;149;p12"/>
          <p:cNvSpPr txBox="1"/>
          <p:nvPr/>
        </p:nvSpPr>
        <p:spPr>
          <a:xfrm>
            <a:off x="6918462" y="3213372"/>
            <a:ext cx="4506687" cy="1200288"/>
          </a:xfrm>
          <a:prstGeom prst="rect">
            <a:avLst/>
          </a:prstGeom>
          <a:solidFill>
            <a:schemeClr val="accent6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  <a:ea typeface="Microsoft Yahei"/>
                <a:cs typeface="Microsoft Yahei"/>
                <a:sym typeface="Microsoft Yahei"/>
              </a:rPr>
              <a:t>Select continue if you still have financial institutions or move to the next institution type.</a:t>
            </a:r>
            <a:endParaRPr sz="24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07D62-98E7-47D7-B17C-10CF52A254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5" r="7"/>
          <a:stretch/>
        </p:blipFill>
        <p:spPr>
          <a:xfrm>
            <a:off x="1480947" y="1382314"/>
            <a:ext cx="3238009" cy="5018486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154" name="Google Shape;154;p12"/>
          <p:cNvCxnSpPr>
            <a:cxnSpLocks/>
          </p:cNvCxnSpPr>
          <p:nvPr/>
        </p:nvCxnSpPr>
        <p:spPr>
          <a:xfrm rot="10800000">
            <a:off x="4718957" y="2673851"/>
            <a:ext cx="2066155" cy="1139665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  <a:headEnd type="none" w="sm" len="sm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68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 txBox="1"/>
          <p:nvPr/>
        </p:nvSpPr>
        <p:spPr>
          <a:xfrm>
            <a:off x="2041500" y="222367"/>
            <a:ext cx="957403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  <a:sym typeface="Microsoft Yahei"/>
              </a:rPr>
              <a:t>Ending one institution type interview</a:t>
            </a:r>
            <a:endParaRPr sz="3200" b="1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CAF47-3E2D-4FAE-805A-596C3FE6DA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1"/>
          <a:stretch/>
        </p:blipFill>
        <p:spPr>
          <a:xfrm>
            <a:off x="1893565" y="1337187"/>
            <a:ext cx="2947867" cy="4853678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AEC04E-4DB5-E709-38B3-AB433A24CE56}"/>
              </a:ext>
            </a:extLst>
          </p:cNvPr>
          <p:cNvGrpSpPr/>
          <p:nvPr/>
        </p:nvGrpSpPr>
        <p:grpSpPr>
          <a:xfrm>
            <a:off x="4881481" y="2426721"/>
            <a:ext cx="6110369" cy="1719529"/>
            <a:chOff x="4443331" y="2426721"/>
            <a:chExt cx="6110369" cy="1719529"/>
          </a:xfrm>
        </p:grpSpPr>
        <p:sp>
          <p:nvSpPr>
            <p:cNvPr id="149" name="Google Shape;149;p12"/>
            <p:cNvSpPr txBox="1"/>
            <p:nvPr/>
          </p:nvSpPr>
          <p:spPr>
            <a:xfrm>
              <a:off x="6643051" y="3315294"/>
              <a:ext cx="3910649" cy="830956"/>
            </a:xfrm>
            <a:prstGeom prst="rect">
              <a:avLst/>
            </a:prstGeom>
            <a:solidFill>
              <a:schemeClr val="accent6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bg1"/>
                  </a:solidFill>
                  <a:latin typeface="Aptos" panose="020B0004020202020204" pitchFamily="34" charset="0"/>
                  <a:ea typeface="Microsoft Yahei"/>
                  <a:cs typeface="Microsoft Yahei"/>
                  <a:sym typeface="Microsoft Yahei"/>
                </a:rPr>
                <a:t>Select to end or continue the same institution type</a:t>
              </a:r>
              <a:r>
                <a:rPr lang="en-US" sz="1600" b="1" dirty="0">
                  <a:solidFill>
                    <a:schemeClr val="bg1"/>
                  </a:solidFill>
                  <a:latin typeface="Aptos" panose="020B0004020202020204" pitchFamily="34" charset="0"/>
                  <a:ea typeface="Microsoft Yahei"/>
                  <a:cs typeface="Microsoft Yahei"/>
                  <a:sym typeface="Microsoft Yahei"/>
                </a:rPr>
                <a:t>.</a:t>
              </a:r>
              <a:endParaRPr b="1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cxnSp>
          <p:nvCxnSpPr>
            <p:cNvPr id="154" name="Google Shape;154;p12"/>
            <p:cNvCxnSpPr>
              <a:cxnSpLocks/>
            </p:cNvCxnSpPr>
            <p:nvPr/>
          </p:nvCxnSpPr>
          <p:spPr>
            <a:xfrm rot="10800000">
              <a:off x="4443331" y="2426721"/>
              <a:ext cx="2199721" cy="130405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6">
                  <a:lumMod val="50000"/>
                </a:schemeClr>
              </a:solidFill>
              <a:headEnd type="none" w="sm" len="sm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455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 txBox="1"/>
          <p:nvPr/>
        </p:nvSpPr>
        <p:spPr>
          <a:xfrm>
            <a:off x="1435680" y="186594"/>
            <a:ext cx="982287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  <a:sym typeface="Microsoft Yahei"/>
              </a:rPr>
              <a:t>Start Money lender interviews next type of financial institution</a:t>
            </a:r>
            <a:endParaRPr sz="2800" b="1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  <a:cs typeface="+mn-cs"/>
            </a:endParaRPr>
          </a:p>
        </p:txBody>
      </p:sp>
      <p:sp>
        <p:nvSpPr>
          <p:cNvPr id="149" name="Google Shape;149;p12"/>
          <p:cNvSpPr txBox="1"/>
          <p:nvPr/>
        </p:nvSpPr>
        <p:spPr>
          <a:xfrm>
            <a:off x="6767103" y="3573919"/>
            <a:ext cx="4224747" cy="830956"/>
          </a:xfrm>
          <a:prstGeom prst="rect">
            <a:avLst/>
          </a:prstGeom>
          <a:solidFill>
            <a:schemeClr val="accent6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  <a:ea typeface="Microsoft Yahei"/>
                <a:cs typeface="Microsoft Yahei"/>
                <a:sym typeface="Microsoft Yahei"/>
              </a:rPr>
              <a:t>Enter the name of the Money lender being interviewed.</a:t>
            </a:r>
            <a:endParaRPr sz="24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73561-EA08-44D0-A5C5-9090B0E5A2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2458" r="-6"/>
          <a:stretch/>
        </p:blipFill>
        <p:spPr>
          <a:xfrm>
            <a:off x="2292930" y="1415844"/>
            <a:ext cx="2887042" cy="4716973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154" name="Google Shape;154;p12"/>
          <p:cNvCxnSpPr>
            <a:cxnSpLocks/>
          </p:cNvCxnSpPr>
          <p:nvPr/>
        </p:nvCxnSpPr>
        <p:spPr>
          <a:xfrm rot="10800000">
            <a:off x="5276301" y="2644250"/>
            <a:ext cx="1490803" cy="1345146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  <a:headEnd type="none" w="sm" len="sm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099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 txBox="1"/>
          <p:nvPr/>
        </p:nvSpPr>
        <p:spPr>
          <a:xfrm>
            <a:off x="1416244" y="293843"/>
            <a:ext cx="953441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  <a:sym typeface="Microsoft Yahei"/>
              </a:rPr>
              <a:t>Switching Between different institution types</a:t>
            </a:r>
            <a:endParaRPr sz="3000" b="1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  <a:cs typeface="+mn-cs"/>
            </a:endParaRPr>
          </a:p>
        </p:txBody>
      </p:sp>
      <p:sp>
        <p:nvSpPr>
          <p:cNvPr id="149" name="Google Shape;149;p12"/>
          <p:cNvSpPr txBox="1"/>
          <p:nvPr/>
        </p:nvSpPr>
        <p:spPr>
          <a:xfrm>
            <a:off x="1605765" y="5286922"/>
            <a:ext cx="6567387" cy="830956"/>
          </a:xfrm>
          <a:prstGeom prst="rect">
            <a:avLst/>
          </a:prstGeom>
          <a:solidFill>
            <a:schemeClr val="accent6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  <a:ea typeface="Microsoft Yahei"/>
                <a:cs typeface="Microsoft Yahei"/>
                <a:sym typeface="Microsoft Yahei"/>
              </a:rPr>
              <a:t>Tap on the five horizontal line to access different modules of the questionnaire</a:t>
            </a:r>
            <a:endParaRPr sz="24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FD157D-562B-439F-8D54-02A3CF590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709" y="1124778"/>
            <a:ext cx="3063287" cy="5131007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E29EA4-DC9C-4670-BE4A-FC6FAC30A4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49" b="57983"/>
          <a:stretch/>
        </p:blipFill>
        <p:spPr>
          <a:xfrm>
            <a:off x="1707356" y="1493057"/>
            <a:ext cx="5362915" cy="3295849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Google Shape;149;p12">
            <a:extLst>
              <a:ext uri="{FF2B5EF4-FFF2-40B4-BE49-F238E27FC236}">
                <a16:creationId xmlns:a16="http://schemas.microsoft.com/office/drawing/2014/main" id="{E4F2D9B8-6CFC-4201-AB98-F9057853C7EE}"/>
              </a:ext>
            </a:extLst>
          </p:cNvPr>
          <p:cNvSpPr txBox="1"/>
          <p:nvPr/>
        </p:nvSpPr>
        <p:spPr>
          <a:xfrm>
            <a:off x="4525766" y="1493057"/>
            <a:ext cx="883577" cy="46162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BCB867C-AD33-474C-8199-6F40F1C39FF3}"/>
              </a:ext>
            </a:extLst>
          </p:cNvPr>
          <p:cNvCxnSpPr>
            <a:cxnSpLocks/>
          </p:cNvCxnSpPr>
          <p:nvPr/>
        </p:nvCxnSpPr>
        <p:spPr>
          <a:xfrm>
            <a:off x="5567357" y="1781019"/>
            <a:ext cx="2005052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05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223</Words>
  <Application>Microsoft Office PowerPoint</Application>
  <PresentationFormat>Widescreen</PresentationFormat>
  <Paragraphs>34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Microsoft YaHei</vt:lpstr>
      <vt:lpstr>Aptos</vt:lpstr>
      <vt:lpstr>Arial</vt:lpstr>
      <vt:lpstr>Bradley Hand ITC</vt:lpstr>
      <vt:lpstr>Century Schoolbook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eddiekizito</dc:creator>
  <cp:lastModifiedBy>Sharon Apio</cp:lastModifiedBy>
  <cp:revision>68</cp:revision>
  <dcterms:created xsi:type="dcterms:W3CDTF">2019-07-22T01:12:00Z</dcterms:created>
  <dcterms:modified xsi:type="dcterms:W3CDTF">2024-04-14T07:09:07Z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1033-11.2.0.11537</vt:lpwstr>
  </property>
  <property fmtid="{D5CDD505-2E9C-101B-9397-08002B2CF9AE}" pid="3" name="ICV">
    <vt:lpwstr>6F89D6167A6746D9AA649EEA99A0AC5B</vt:lpwstr>
  </property>
</Properties>
</file>